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57" r:id="rId4"/>
    <p:sldId id="261" r:id="rId5"/>
    <p:sldId id="260" r:id="rId6"/>
    <p:sldId id="262" r:id="rId7"/>
    <p:sldId id="263" r:id="rId8"/>
    <p:sldId id="276" r:id="rId9"/>
    <p:sldId id="264" r:id="rId10"/>
    <p:sldId id="269" r:id="rId11"/>
    <p:sldId id="270" r:id="rId12"/>
    <p:sldId id="272" r:id="rId13"/>
    <p:sldId id="271" r:id="rId14"/>
    <p:sldId id="273" r:id="rId15"/>
    <p:sldId id="266" r:id="rId16"/>
    <p:sldId id="275" r:id="rId17"/>
    <p:sldId id="267" r:id="rId18"/>
    <p:sldId id="268" r:id="rId19"/>
    <p:sldId id="259" r:id="rId2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6">
          <p15:clr>
            <a:srgbClr val="A4A3A4"/>
          </p15:clr>
        </p15:guide>
        <p15:guide id="2" pos="5600">
          <p15:clr>
            <a:srgbClr val="A4A3A4"/>
          </p15:clr>
        </p15:guide>
        <p15:guide id="3" pos="56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FBFBF"/>
    <a:srgbClr val="0B3E5D"/>
    <a:srgbClr val="9A2626"/>
    <a:srgbClr val="902424"/>
    <a:srgbClr val="7A1E1F"/>
    <a:srgbClr val="CC6A22"/>
    <a:srgbClr val="53BD46"/>
    <a:srgbClr val="4EB041"/>
    <a:srgbClr val="DAE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51B2E-8E81-49DA-9A96-0B64E9AC0E55}" v="51" dt="2025-01-09T19:48:23.866"/>
    <p1510:client id="{66FB8FE9-43BC-4D15-9D39-0E58F1DDA82E}" v="92" dt="2025-01-10T16:26:59.3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2956"/>
        <p:guide pos="5600"/>
        <p:guide pos="56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Govern, Anne" userId="41a095be-2568-4ee8-90d5-11a7f1532d85" providerId="ADAL" clId="{01B51B2E-8E81-49DA-9A96-0B64E9AC0E55}"/>
    <pc:docChg chg="undo custSel modSld">
      <pc:chgData name="McGovern, Anne" userId="41a095be-2568-4ee8-90d5-11a7f1532d85" providerId="ADAL" clId="{01B51B2E-8E81-49DA-9A96-0B64E9AC0E55}" dt="2025-01-09T19:48:23.866" v="50" actId="20577"/>
      <pc:docMkLst>
        <pc:docMk/>
      </pc:docMkLst>
      <pc:sldChg chg="modSp mod">
        <pc:chgData name="McGovern, Anne" userId="41a095be-2568-4ee8-90d5-11a7f1532d85" providerId="ADAL" clId="{01B51B2E-8E81-49DA-9A96-0B64E9AC0E55}" dt="2025-01-09T19:46:13.494" v="35" actId="20577"/>
        <pc:sldMkLst>
          <pc:docMk/>
          <pc:sldMk cId="0" sldId="257"/>
        </pc:sldMkLst>
        <pc:spChg chg="mod">
          <ac:chgData name="McGovern, Anne" userId="41a095be-2568-4ee8-90d5-11a7f1532d85" providerId="ADAL" clId="{01B51B2E-8E81-49DA-9A96-0B64E9AC0E55}" dt="2025-01-09T19:46:13.494" v="35" actId="20577"/>
          <ac:spMkLst>
            <pc:docMk/>
            <pc:sldMk cId="0" sldId="257"/>
            <ac:spMk id="5123" creationId="{00000000-0000-0000-0000-000000000000}"/>
          </ac:spMkLst>
        </pc:spChg>
      </pc:sldChg>
      <pc:sldChg chg="modSp mod">
        <pc:chgData name="McGovern, Anne" userId="41a095be-2568-4ee8-90d5-11a7f1532d85" providerId="ADAL" clId="{01B51B2E-8E81-49DA-9A96-0B64E9AC0E55}" dt="2025-01-09T19:46:39.666" v="39" actId="255"/>
        <pc:sldMkLst>
          <pc:docMk/>
          <pc:sldMk cId="3268589125" sldId="260"/>
        </pc:sldMkLst>
        <pc:spChg chg="mod">
          <ac:chgData name="McGovern, Anne" userId="41a095be-2568-4ee8-90d5-11a7f1532d85" providerId="ADAL" clId="{01B51B2E-8E81-49DA-9A96-0B64E9AC0E55}" dt="2025-01-09T19:42:38.654" v="9" actId="20577"/>
          <ac:spMkLst>
            <pc:docMk/>
            <pc:sldMk cId="3268589125" sldId="260"/>
            <ac:spMk id="2" creationId="{1087EB79-EA3A-C5AF-AFA4-059F979B7D84}"/>
          </ac:spMkLst>
        </pc:spChg>
        <pc:spChg chg="mod">
          <ac:chgData name="McGovern, Anne" userId="41a095be-2568-4ee8-90d5-11a7f1532d85" providerId="ADAL" clId="{01B51B2E-8E81-49DA-9A96-0B64E9AC0E55}" dt="2025-01-09T19:46:39.666" v="39" actId="255"/>
          <ac:spMkLst>
            <pc:docMk/>
            <pc:sldMk cId="3268589125" sldId="260"/>
            <ac:spMk id="3" creationId="{5A39EA2A-008C-C235-5900-AEE9D5979AAB}"/>
          </ac:spMkLst>
        </pc:spChg>
      </pc:sldChg>
      <pc:sldChg chg="modSp mod">
        <pc:chgData name="McGovern, Anne" userId="41a095be-2568-4ee8-90d5-11a7f1532d85" providerId="ADAL" clId="{01B51B2E-8E81-49DA-9A96-0B64E9AC0E55}" dt="2025-01-09T19:46:26.663" v="37" actId="20577"/>
        <pc:sldMkLst>
          <pc:docMk/>
          <pc:sldMk cId="3184336251" sldId="261"/>
        </pc:sldMkLst>
        <pc:spChg chg="mod">
          <ac:chgData name="McGovern, Anne" userId="41a095be-2568-4ee8-90d5-11a7f1532d85" providerId="ADAL" clId="{01B51B2E-8E81-49DA-9A96-0B64E9AC0E55}" dt="2025-01-09T19:46:26.663" v="37" actId="20577"/>
          <ac:spMkLst>
            <pc:docMk/>
            <pc:sldMk cId="3184336251" sldId="261"/>
            <ac:spMk id="3" creationId="{34EF468D-0FE6-3B1B-40F4-E7F3E9B28445}"/>
          </ac:spMkLst>
        </pc:spChg>
      </pc:sldChg>
      <pc:sldChg chg="modSp mod">
        <pc:chgData name="McGovern, Anne" userId="41a095be-2568-4ee8-90d5-11a7f1532d85" providerId="ADAL" clId="{01B51B2E-8E81-49DA-9A96-0B64E9AC0E55}" dt="2025-01-09T19:47:02.016" v="42" actId="20577"/>
        <pc:sldMkLst>
          <pc:docMk/>
          <pc:sldMk cId="902053417" sldId="262"/>
        </pc:sldMkLst>
        <pc:spChg chg="mod">
          <ac:chgData name="McGovern, Anne" userId="41a095be-2568-4ee8-90d5-11a7f1532d85" providerId="ADAL" clId="{01B51B2E-8E81-49DA-9A96-0B64E9AC0E55}" dt="2025-01-09T19:47:02.016" v="42" actId="20577"/>
          <ac:spMkLst>
            <pc:docMk/>
            <pc:sldMk cId="902053417" sldId="262"/>
            <ac:spMk id="3" creationId="{FF2E1C02-1B69-B4D1-CF0C-098A6FDBB9C2}"/>
          </ac:spMkLst>
        </pc:spChg>
      </pc:sldChg>
      <pc:sldChg chg="modSp mod">
        <pc:chgData name="McGovern, Anne" userId="41a095be-2568-4ee8-90d5-11a7f1532d85" providerId="ADAL" clId="{01B51B2E-8E81-49DA-9A96-0B64E9AC0E55}" dt="2025-01-09T19:47:23.986" v="45" actId="20577"/>
        <pc:sldMkLst>
          <pc:docMk/>
          <pc:sldMk cId="496347124" sldId="266"/>
        </pc:sldMkLst>
        <pc:spChg chg="mod">
          <ac:chgData name="McGovern, Anne" userId="41a095be-2568-4ee8-90d5-11a7f1532d85" providerId="ADAL" clId="{01B51B2E-8E81-49DA-9A96-0B64E9AC0E55}" dt="2025-01-09T19:47:23.986" v="45" actId="20577"/>
          <ac:spMkLst>
            <pc:docMk/>
            <pc:sldMk cId="496347124" sldId="266"/>
            <ac:spMk id="3" creationId="{85F9C874-BAB8-F7D4-3058-6E926759C5DE}"/>
          </ac:spMkLst>
        </pc:spChg>
      </pc:sldChg>
      <pc:sldChg chg="modSp mod">
        <pc:chgData name="McGovern, Anne" userId="41a095be-2568-4ee8-90d5-11a7f1532d85" providerId="ADAL" clId="{01B51B2E-8E81-49DA-9A96-0B64E9AC0E55}" dt="2025-01-09T19:47:48.694" v="47" actId="255"/>
        <pc:sldMkLst>
          <pc:docMk/>
          <pc:sldMk cId="1443165472" sldId="267"/>
        </pc:sldMkLst>
        <pc:spChg chg="mod">
          <ac:chgData name="McGovern, Anne" userId="41a095be-2568-4ee8-90d5-11a7f1532d85" providerId="ADAL" clId="{01B51B2E-8E81-49DA-9A96-0B64E9AC0E55}" dt="2025-01-09T19:47:48.694" v="47" actId="255"/>
          <ac:spMkLst>
            <pc:docMk/>
            <pc:sldMk cId="1443165472" sldId="267"/>
            <ac:spMk id="3" creationId="{05AA60E9-23D6-0859-EEB5-796F4ADB6812}"/>
          </ac:spMkLst>
        </pc:spChg>
      </pc:sldChg>
      <pc:sldChg chg="modSp mod">
        <pc:chgData name="McGovern, Anne" userId="41a095be-2568-4ee8-90d5-11a7f1532d85" providerId="ADAL" clId="{01B51B2E-8E81-49DA-9A96-0B64E9AC0E55}" dt="2025-01-09T19:48:23.866" v="50" actId="20577"/>
        <pc:sldMkLst>
          <pc:docMk/>
          <pc:sldMk cId="346502499" sldId="268"/>
        </pc:sldMkLst>
        <pc:spChg chg="mod">
          <ac:chgData name="McGovern, Anne" userId="41a095be-2568-4ee8-90d5-11a7f1532d85" providerId="ADAL" clId="{01B51B2E-8E81-49DA-9A96-0B64E9AC0E55}" dt="2025-01-09T19:48:23.866" v="50" actId="20577"/>
          <ac:spMkLst>
            <pc:docMk/>
            <pc:sldMk cId="346502499" sldId="268"/>
            <ac:spMk id="3" creationId="{741D5696-7851-8BD7-F70C-59B99250D0C0}"/>
          </ac:spMkLst>
        </pc:spChg>
      </pc:sldChg>
    </pc:docChg>
  </pc:docChgLst>
  <pc:docChgLst>
    <pc:chgData name="Kalchik, Andy" userId="7582c9cb-0486-4015-b855-4f70aad7f12b" providerId="ADAL" clId="{66FB8FE9-43BC-4D15-9D39-0E58F1DDA82E}"/>
    <pc:docChg chg="undo redo custSel addSld delSld modSld sldOrd">
      <pc:chgData name="Kalchik, Andy" userId="7582c9cb-0486-4015-b855-4f70aad7f12b" providerId="ADAL" clId="{66FB8FE9-43BC-4D15-9D39-0E58F1DDA82E}" dt="2025-01-10T17:58:22.289" v="11064" actId="20577"/>
      <pc:docMkLst>
        <pc:docMk/>
      </pc:docMkLst>
      <pc:sldChg chg="modSp mod ord">
        <pc:chgData name="Kalchik, Andy" userId="7582c9cb-0486-4015-b855-4f70aad7f12b" providerId="ADAL" clId="{66FB8FE9-43BC-4D15-9D39-0E58F1DDA82E}" dt="2025-01-08T21:21:26.439" v="8297"/>
        <pc:sldMkLst>
          <pc:docMk/>
          <pc:sldMk cId="0" sldId="256"/>
        </pc:sldMkLst>
        <pc:spChg chg="mod">
          <ac:chgData name="Kalchik, Andy" userId="7582c9cb-0486-4015-b855-4f70aad7f12b" providerId="ADAL" clId="{66FB8FE9-43BC-4D15-9D39-0E58F1DDA82E}" dt="2025-01-07T21:06:58.691" v="79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Kalchik, Andy" userId="7582c9cb-0486-4015-b855-4f70aad7f12b" providerId="ADAL" clId="{66FB8FE9-43BC-4D15-9D39-0E58F1DDA82E}" dt="2025-01-07T21:07:03.271" v="91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Kalchik, Andy" userId="7582c9cb-0486-4015-b855-4f70aad7f12b" providerId="ADAL" clId="{66FB8FE9-43BC-4D15-9D39-0E58F1DDA82E}" dt="2025-01-10T16:38:32.994" v="10774" actId="20577"/>
        <pc:sldMkLst>
          <pc:docMk/>
          <pc:sldMk cId="0" sldId="257"/>
        </pc:sldMkLst>
        <pc:spChg chg="mod">
          <ac:chgData name="Kalchik, Andy" userId="7582c9cb-0486-4015-b855-4f70aad7f12b" providerId="ADAL" clId="{66FB8FE9-43BC-4D15-9D39-0E58F1DDA82E}" dt="2025-01-07T21:09:39.604" v="104" actId="20577"/>
          <ac:spMkLst>
            <pc:docMk/>
            <pc:sldMk cId="0" sldId="257"/>
            <ac:spMk id="5122" creationId="{00000000-0000-0000-0000-000000000000}"/>
          </ac:spMkLst>
        </pc:spChg>
        <pc:spChg chg="mod">
          <ac:chgData name="Kalchik, Andy" userId="7582c9cb-0486-4015-b855-4f70aad7f12b" providerId="ADAL" clId="{66FB8FE9-43BC-4D15-9D39-0E58F1DDA82E}" dt="2025-01-10T16:38:32.994" v="10774" actId="20577"/>
          <ac:spMkLst>
            <pc:docMk/>
            <pc:sldMk cId="0" sldId="257"/>
            <ac:spMk id="5123" creationId="{00000000-0000-0000-0000-000000000000}"/>
          </ac:spMkLst>
        </pc:spChg>
      </pc:sldChg>
      <pc:sldChg chg="del">
        <pc:chgData name="Kalchik, Andy" userId="7582c9cb-0486-4015-b855-4f70aad7f12b" providerId="ADAL" clId="{66FB8FE9-43BC-4D15-9D39-0E58F1DDA82E}" dt="2025-01-08T00:06:37.045" v="6258" actId="2696"/>
        <pc:sldMkLst>
          <pc:docMk/>
          <pc:sldMk cId="0" sldId="258"/>
        </pc:sldMkLst>
      </pc:sldChg>
      <pc:sldChg chg="addSp delSp modSp new mod modClrScheme chgLayout">
        <pc:chgData name="Kalchik, Andy" userId="7582c9cb-0486-4015-b855-4f70aad7f12b" providerId="ADAL" clId="{66FB8FE9-43BC-4D15-9D39-0E58F1DDA82E}" dt="2025-01-10T14:50:55.729" v="9438" actId="20577"/>
        <pc:sldMkLst>
          <pc:docMk/>
          <pc:sldMk cId="3268589125" sldId="260"/>
        </pc:sldMkLst>
        <pc:spChg chg="mod ord">
          <ac:chgData name="Kalchik, Andy" userId="7582c9cb-0486-4015-b855-4f70aad7f12b" providerId="ADAL" clId="{66FB8FE9-43BC-4D15-9D39-0E58F1DDA82E}" dt="2025-01-10T14:50:55.729" v="9438" actId="20577"/>
          <ac:spMkLst>
            <pc:docMk/>
            <pc:sldMk cId="3268589125" sldId="260"/>
            <ac:spMk id="2" creationId="{1087EB79-EA3A-C5AF-AFA4-059F979B7D84}"/>
          </ac:spMkLst>
        </pc:spChg>
        <pc:spChg chg="mod ord">
          <ac:chgData name="Kalchik, Andy" userId="7582c9cb-0486-4015-b855-4f70aad7f12b" providerId="ADAL" clId="{66FB8FE9-43BC-4D15-9D39-0E58F1DDA82E}" dt="2025-01-10T14:50:29.855" v="9436" actId="20577"/>
          <ac:spMkLst>
            <pc:docMk/>
            <pc:sldMk cId="3268589125" sldId="260"/>
            <ac:spMk id="3" creationId="{5A39EA2A-008C-C235-5900-AEE9D5979AAB}"/>
          </ac:spMkLst>
        </pc:spChg>
        <pc:spChg chg="mod ord">
          <ac:chgData name="Kalchik, Andy" userId="7582c9cb-0486-4015-b855-4f70aad7f12b" providerId="ADAL" clId="{66FB8FE9-43BC-4D15-9D39-0E58F1DDA82E}" dt="2025-01-07T21:38:47.277" v="1421" actId="700"/>
          <ac:spMkLst>
            <pc:docMk/>
            <pc:sldMk cId="3268589125" sldId="260"/>
            <ac:spMk id="4" creationId="{88CF9841-5C8A-C962-E144-6D9C38E871A2}"/>
          </ac:spMkLst>
        </pc:spChg>
        <pc:spChg chg="add del mod ord">
          <ac:chgData name="Kalchik, Andy" userId="7582c9cb-0486-4015-b855-4f70aad7f12b" providerId="ADAL" clId="{66FB8FE9-43BC-4D15-9D39-0E58F1DDA82E}" dt="2025-01-07T21:38:51.204" v="1422" actId="22"/>
          <ac:spMkLst>
            <pc:docMk/>
            <pc:sldMk cId="3268589125" sldId="260"/>
            <ac:spMk id="5" creationId="{8463CC69-79BC-2949-4481-0751C802185E}"/>
          </ac:spMkLst>
        </pc:spChg>
        <pc:spChg chg="add del mod">
          <ac:chgData name="Kalchik, Andy" userId="7582c9cb-0486-4015-b855-4f70aad7f12b" providerId="ADAL" clId="{66FB8FE9-43BC-4D15-9D39-0E58F1DDA82E}" dt="2025-01-07T21:52:55.711" v="2339" actId="22"/>
          <ac:spMkLst>
            <pc:docMk/>
            <pc:sldMk cId="3268589125" sldId="260"/>
            <ac:spMk id="9" creationId="{B172AFC7-1A16-F632-328B-C1C60B38074B}"/>
          </ac:spMkLst>
        </pc:spChg>
        <pc:spChg chg="add del mod">
          <ac:chgData name="Kalchik, Andy" userId="7582c9cb-0486-4015-b855-4f70aad7f12b" providerId="ADAL" clId="{66FB8FE9-43BC-4D15-9D39-0E58F1DDA82E}" dt="2025-01-07T21:53:34.539" v="2342" actId="22"/>
          <ac:spMkLst>
            <pc:docMk/>
            <pc:sldMk cId="3268589125" sldId="260"/>
            <ac:spMk id="15" creationId="{4B563104-3FEE-B6EB-5A53-44120DCDDC65}"/>
          </ac:spMkLst>
        </pc:spChg>
        <pc:picChg chg="add del mod ord">
          <ac:chgData name="Kalchik, Andy" userId="7582c9cb-0486-4015-b855-4f70aad7f12b" providerId="ADAL" clId="{66FB8FE9-43BC-4D15-9D39-0E58F1DDA82E}" dt="2025-01-07T21:52:50.713" v="2336" actId="478"/>
          <ac:picMkLst>
            <pc:docMk/>
            <pc:sldMk cId="3268589125" sldId="260"/>
            <ac:picMk id="7" creationId="{5F3A3ED5-BA67-3508-F76A-844E70C4F4F7}"/>
          </ac:picMkLst>
        </pc:picChg>
        <pc:picChg chg="add del">
          <ac:chgData name="Kalchik, Andy" userId="7582c9cb-0486-4015-b855-4f70aad7f12b" providerId="ADAL" clId="{66FB8FE9-43BC-4D15-9D39-0E58F1DDA82E}" dt="2025-01-07T21:52:53.951" v="2338" actId="22"/>
          <ac:picMkLst>
            <pc:docMk/>
            <pc:sldMk cId="3268589125" sldId="260"/>
            <ac:picMk id="11" creationId="{DF8099C6-0831-0410-ED72-664068EA8F8B}"/>
          </ac:picMkLst>
        </pc:picChg>
        <pc:picChg chg="add del mod ord modCrop">
          <ac:chgData name="Kalchik, Andy" userId="7582c9cb-0486-4015-b855-4f70aad7f12b" providerId="ADAL" clId="{66FB8FE9-43BC-4D15-9D39-0E58F1DDA82E}" dt="2025-01-07T21:53:29.360" v="2341" actId="478"/>
          <ac:picMkLst>
            <pc:docMk/>
            <pc:sldMk cId="3268589125" sldId="260"/>
            <ac:picMk id="13" creationId="{AEF36680-92D3-8080-F600-DCAE51197295}"/>
          </ac:picMkLst>
        </pc:picChg>
        <pc:picChg chg="add mod ord modCrop">
          <ac:chgData name="Kalchik, Andy" userId="7582c9cb-0486-4015-b855-4f70aad7f12b" providerId="ADAL" clId="{66FB8FE9-43BC-4D15-9D39-0E58F1DDA82E}" dt="2025-01-07T21:54:07.075" v="2353" actId="1038"/>
          <ac:picMkLst>
            <pc:docMk/>
            <pc:sldMk cId="3268589125" sldId="260"/>
            <ac:picMk id="17" creationId="{5A32EE52-ACAA-B992-B1B4-31D67FB10CCC}"/>
          </ac:picMkLst>
        </pc:picChg>
      </pc:sldChg>
      <pc:sldChg chg="modSp new mod ord">
        <pc:chgData name="Kalchik, Andy" userId="7582c9cb-0486-4015-b855-4f70aad7f12b" providerId="ADAL" clId="{66FB8FE9-43BC-4D15-9D39-0E58F1DDA82E}" dt="2025-01-10T17:55:00.846" v="11024" actId="6549"/>
        <pc:sldMkLst>
          <pc:docMk/>
          <pc:sldMk cId="3184336251" sldId="261"/>
        </pc:sldMkLst>
        <pc:spChg chg="mod">
          <ac:chgData name="Kalchik, Andy" userId="7582c9cb-0486-4015-b855-4f70aad7f12b" providerId="ADAL" clId="{66FB8FE9-43BC-4D15-9D39-0E58F1DDA82E}" dt="2025-01-10T14:41:45.888" v="9275" actId="20577"/>
          <ac:spMkLst>
            <pc:docMk/>
            <pc:sldMk cId="3184336251" sldId="261"/>
            <ac:spMk id="2" creationId="{DA8BFA59-8129-F424-F581-041E71DAED43}"/>
          </ac:spMkLst>
        </pc:spChg>
        <pc:spChg chg="mod">
          <ac:chgData name="Kalchik, Andy" userId="7582c9cb-0486-4015-b855-4f70aad7f12b" providerId="ADAL" clId="{66FB8FE9-43BC-4D15-9D39-0E58F1DDA82E}" dt="2025-01-10T17:55:00.846" v="11024" actId="6549"/>
          <ac:spMkLst>
            <pc:docMk/>
            <pc:sldMk cId="3184336251" sldId="261"/>
            <ac:spMk id="3" creationId="{34EF468D-0FE6-3B1B-40F4-E7F3E9B28445}"/>
          </ac:spMkLst>
        </pc:spChg>
      </pc:sldChg>
      <pc:sldChg chg="addSp delSp modSp new mod modClrScheme chgLayout">
        <pc:chgData name="Kalchik, Andy" userId="7582c9cb-0486-4015-b855-4f70aad7f12b" providerId="ADAL" clId="{66FB8FE9-43BC-4D15-9D39-0E58F1DDA82E}" dt="2025-01-09T19:34:49.624" v="8747" actId="6549"/>
        <pc:sldMkLst>
          <pc:docMk/>
          <pc:sldMk cId="902053417" sldId="262"/>
        </pc:sldMkLst>
        <pc:spChg chg="mod ord">
          <ac:chgData name="Kalchik, Andy" userId="7582c9cb-0486-4015-b855-4f70aad7f12b" providerId="ADAL" clId="{66FB8FE9-43BC-4D15-9D39-0E58F1DDA82E}" dt="2025-01-07T23:09:13.486" v="3003" actId="20577"/>
          <ac:spMkLst>
            <pc:docMk/>
            <pc:sldMk cId="902053417" sldId="262"/>
            <ac:spMk id="2" creationId="{89980DAD-9BFF-FDA3-CE5E-C711B6529D8E}"/>
          </ac:spMkLst>
        </pc:spChg>
        <pc:spChg chg="mod ord">
          <ac:chgData name="Kalchik, Andy" userId="7582c9cb-0486-4015-b855-4f70aad7f12b" providerId="ADAL" clId="{66FB8FE9-43BC-4D15-9D39-0E58F1DDA82E}" dt="2025-01-09T19:34:49.624" v="8747" actId="6549"/>
          <ac:spMkLst>
            <pc:docMk/>
            <pc:sldMk cId="902053417" sldId="262"/>
            <ac:spMk id="3" creationId="{FF2E1C02-1B69-B4D1-CF0C-098A6FDBB9C2}"/>
          </ac:spMkLst>
        </pc:spChg>
        <pc:spChg chg="mod ord">
          <ac:chgData name="Kalchik, Andy" userId="7582c9cb-0486-4015-b855-4f70aad7f12b" providerId="ADAL" clId="{66FB8FE9-43BC-4D15-9D39-0E58F1DDA82E}" dt="2025-01-07T23:08:51.959" v="3002" actId="26606"/>
          <ac:spMkLst>
            <pc:docMk/>
            <pc:sldMk cId="902053417" sldId="262"/>
            <ac:spMk id="4" creationId="{31F94E61-0131-B0FA-CD29-7910F1251BC2}"/>
          </ac:spMkLst>
        </pc:spChg>
        <pc:spChg chg="add del mod ord">
          <ac:chgData name="Kalchik, Andy" userId="7582c9cb-0486-4015-b855-4f70aad7f12b" providerId="ADAL" clId="{66FB8FE9-43BC-4D15-9D39-0E58F1DDA82E}" dt="2025-01-07T23:06:45.750" v="2993" actId="700"/>
          <ac:spMkLst>
            <pc:docMk/>
            <pc:sldMk cId="902053417" sldId="262"/>
            <ac:spMk id="5" creationId="{4CCAD99B-12BD-CFE3-1083-B5120D958FFD}"/>
          </ac:spMkLst>
        </pc:spChg>
        <pc:picChg chg="add del mod">
          <ac:chgData name="Kalchik, Andy" userId="7582c9cb-0486-4015-b855-4f70aad7f12b" providerId="ADAL" clId="{66FB8FE9-43BC-4D15-9D39-0E58F1DDA82E}" dt="2025-01-07T23:08:46.202" v="3000" actId="478"/>
          <ac:picMkLst>
            <pc:docMk/>
            <pc:sldMk cId="902053417" sldId="262"/>
            <ac:picMk id="7" creationId="{5172A4AE-4881-4674-EF21-932315E92FF3}"/>
          </ac:picMkLst>
        </pc:picChg>
        <pc:picChg chg="add mod">
          <ac:chgData name="Kalchik, Andy" userId="7582c9cb-0486-4015-b855-4f70aad7f12b" providerId="ADAL" clId="{66FB8FE9-43BC-4D15-9D39-0E58F1DDA82E}" dt="2025-01-07T23:18:20.675" v="3659" actId="26606"/>
          <ac:picMkLst>
            <pc:docMk/>
            <pc:sldMk cId="902053417" sldId="262"/>
            <ac:picMk id="9" creationId="{B17109FD-9E88-AE19-0E24-EC3D82B70F72}"/>
          </ac:picMkLst>
        </pc:picChg>
      </pc:sldChg>
      <pc:sldChg chg="new del">
        <pc:chgData name="Kalchik, Andy" userId="7582c9cb-0486-4015-b855-4f70aad7f12b" providerId="ADAL" clId="{66FB8FE9-43BC-4D15-9D39-0E58F1DDA82E}" dt="2025-01-07T21:39:49.568" v="1464" actId="2696"/>
        <pc:sldMkLst>
          <pc:docMk/>
          <pc:sldMk cId="1546648798" sldId="262"/>
        </pc:sldMkLst>
      </pc:sldChg>
      <pc:sldChg chg="modSp new del mod">
        <pc:chgData name="Kalchik, Andy" userId="7582c9cb-0486-4015-b855-4f70aad7f12b" providerId="ADAL" clId="{66FB8FE9-43BC-4D15-9D39-0E58F1DDA82E}" dt="2025-01-07T21:46:22.588" v="1930" actId="2696"/>
        <pc:sldMkLst>
          <pc:docMk/>
          <pc:sldMk cId="2706155233" sldId="262"/>
        </pc:sldMkLst>
        <pc:spChg chg="mod">
          <ac:chgData name="Kalchik, Andy" userId="7582c9cb-0486-4015-b855-4f70aad7f12b" providerId="ADAL" clId="{66FB8FE9-43BC-4D15-9D39-0E58F1DDA82E}" dt="2025-01-07T21:46:12.087" v="1929" actId="20577"/>
          <ac:spMkLst>
            <pc:docMk/>
            <pc:sldMk cId="2706155233" sldId="262"/>
            <ac:spMk id="2" creationId="{6D26B78F-C819-64DD-DD7A-5BF63A4108CA}"/>
          </ac:spMkLst>
        </pc:spChg>
      </pc:sldChg>
      <pc:sldChg chg="addSp delSp modSp new mod">
        <pc:chgData name="Kalchik, Andy" userId="7582c9cb-0486-4015-b855-4f70aad7f12b" providerId="ADAL" clId="{66FB8FE9-43BC-4D15-9D39-0E58F1DDA82E}" dt="2025-01-08T21:54:54.676" v="8437" actId="20577"/>
        <pc:sldMkLst>
          <pc:docMk/>
          <pc:sldMk cId="2757850421" sldId="263"/>
        </pc:sldMkLst>
        <pc:spChg chg="mod">
          <ac:chgData name="Kalchik, Andy" userId="7582c9cb-0486-4015-b855-4f70aad7f12b" providerId="ADAL" clId="{66FB8FE9-43BC-4D15-9D39-0E58F1DDA82E}" dt="2025-01-07T21:58:09.162" v="2673" actId="20577"/>
          <ac:spMkLst>
            <pc:docMk/>
            <pc:sldMk cId="2757850421" sldId="263"/>
            <ac:spMk id="2" creationId="{97CACA3C-565B-C2F8-FFBF-14B5A9121EDD}"/>
          </ac:spMkLst>
        </pc:spChg>
        <pc:spChg chg="mod">
          <ac:chgData name="Kalchik, Andy" userId="7582c9cb-0486-4015-b855-4f70aad7f12b" providerId="ADAL" clId="{66FB8FE9-43BC-4D15-9D39-0E58F1DDA82E}" dt="2025-01-08T21:54:54.676" v="8437" actId="20577"/>
          <ac:spMkLst>
            <pc:docMk/>
            <pc:sldMk cId="2757850421" sldId="263"/>
            <ac:spMk id="3" creationId="{BAD19200-F372-C1E7-F77E-A9D5E9F62F26}"/>
          </ac:spMkLst>
        </pc:spChg>
        <pc:picChg chg="add del mod">
          <ac:chgData name="Kalchik, Andy" userId="7582c9cb-0486-4015-b855-4f70aad7f12b" providerId="ADAL" clId="{66FB8FE9-43BC-4D15-9D39-0E58F1DDA82E}" dt="2025-01-07T23:26:28.332" v="4176" actId="21"/>
          <ac:picMkLst>
            <pc:docMk/>
            <pc:sldMk cId="2757850421" sldId="263"/>
            <ac:picMk id="5" creationId="{2A8C768B-509E-77EA-5461-1B53ED28015C}"/>
          </ac:picMkLst>
        </pc:picChg>
      </pc:sldChg>
      <pc:sldChg chg="addSp delSp modSp new mod delAnim modAnim modNotesTx">
        <pc:chgData name="Kalchik, Andy" userId="7582c9cb-0486-4015-b855-4f70aad7f12b" providerId="ADAL" clId="{66FB8FE9-43BC-4D15-9D39-0E58F1DDA82E}" dt="2025-01-10T16:26:39.314" v="10737" actId="20577"/>
        <pc:sldMkLst>
          <pc:docMk/>
          <pc:sldMk cId="2045227918" sldId="264"/>
        </pc:sldMkLst>
        <pc:spChg chg="mod">
          <ac:chgData name="Kalchik, Andy" userId="7582c9cb-0486-4015-b855-4f70aad7f12b" providerId="ADAL" clId="{66FB8FE9-43BC-4D15-9D39-0E58F1DDA82E}" dt="2025-01-10T16:26:39.314" v="10737" actId="20577"/>
          <ac:spMkLst>
            <pc:docMk/>
            <pc:sldMk cId="2045227918" sldId="264"/>
            <ac:spMk id="2" creationId="{E1B79F24-91EF-DA03-75CB-74CF1B17597E}"/>
          </ac:spMkLst>
        </pc:spChg>
        <pc:spChg chg="mod">
          <ac:chgData name="Kalchik, Andy" userId="7582c9cb-0486-4015-b855-4f70aad7f12b" providerId="ADAL" clId="{66FB8FE9-43BC-4D15-9D39-0E58F1DDA82E}" dt="2025-01-08T18:56:11.137" v="7636" actId="6549"/>
          <ac:spMkLst>
            <pc:docMk/>
            <pc:sldMk cId="2045227918" sldId="264"/>
            <ac:spMk id="3" creationId="{70F1D71E-5210-3A59-5BBF-B2D4EB72AB90}"/>
          </ac:spMkLst>
        </pc:spChg>
        <pc:spChg chg="add mod">
          <ac:chgData name="Kalchik, Andy" userId="7582c9cb-0486-4015-b855-4f70aad7f12b" providerId="ADAL" clId="{66FB8FE9-43BC-4D15-9D39-0E58F1DDA82E}" dt="2025-01-10T15:11:26.048" v="9877" actId="2085"/>
          <ac:spMkLst>
            <pc:docMk/>
            <pc:sldMk cId="2045227918" sldId="264"/>
            <ac:spMk id="8" creationId="{066310FD-6273-080A-B413-A99AA64C9CAD}"/>
          </ac:spMkLst>
        </pc:spChg>
        <pc:spChg chg="add mod">
          <ac:chgData name="Kalchik, Andy" userId="7582c9cb-0486-4015-b855-4f70aad7f12b" providerId="ADAL" clId="{66FB8FE9-43BC-4D15-9D39-0E58F1DDA82E}" dt="2025-01-10T15:56:34.604" v="10447" actId="14100"/>
          <ac:spMkLst>
            <pc:docMk/>
            <pc:sldMk cId="2045227918" sldId="264"/>
            <ac:spMk id="9" creationId="{3CAA20D3-B8E0-C1EB-EBE1-02385FECE905}"/>
          </ac:spMkLst>
        </pc:spChg>
        <pc:spChg chg="add del mod">
          <ac:chgData name="Kalchik, Andy" userId="7582c9cb-0486-4015-b855-4f70aad7f12b" providerId="ADAL" clId="{66FB8FE9-43BC-4D15-9D39-0E58F1DDA82E}" dt="2025-01-10T16:10:50.457" v="10611" actId="21"/>
          <ac:spMkLst>
            <pc:docMk/>
            <pc:sldMk cId="2045227918" sldId="264"/>
            <ac:spMk id="12" creationId="{F6A8D504-F308-8A87-945C-DF471854504B}"/>
          </ac:spMkLst>
        </pc:spChg>
        <pc:spChg chg="add mod">
          <ac:chgData name="Kalchik, Andy" userId="7582c9cb-0486-4015-b855-4f70aad7f12b" providerId="ADAL" clId="{66FB8FE9-43BC-4D15-9D39-0E58F1DDA82E}" dt="2025-01-10T16:00:15.504" v="10492" actId="1038"/>
          <ac:spMkLst>
            <pc:docMk/>
            <pc:sldMk cId="2045227918" sldId="264"/>
            <ac:spMk id="13" creationId="{02686EB2-6E35-7252-F810-CC856D0E3442}"/>
          </ac:spMkLst>
        </pc:spChg>
        <pc:spChg chg="add mod">
          <ac:chgData name="Kalchik, Andy" userId="7582c9cb-0486-4015-b855-4f70aad7f12b" providerId="ADAL" clId="{66FB8FE9-43BC-4D15-9D39-0E58F1DDA82E}" dt="2025-01-10T16:06:05.395" v="10559" actId="207"/>
          <ac:spMkLst>
            <pc:docMk/>
            <pc:sldMk cId="2045227918" sldId="264"/>
            <ac:spMk id="18" creationId="{E79CBB52-3899-293D-28C4-922BBE358288}"/>
          </ac:spMkLst>
        </pc:spChg>
        <pc:spChg chg="add mod">
          <ac:chgData name="Kalchik, Andy" userId="7582c9cb-0486-4015-b855-4f70aad7f12b" providerId="ADAL" clId="{66FB8FE9-43BC-4D15-9D39-0E58F1DDA82E}" dt="2025-01-10T16:12:13.620" v="10693" actId="207"/>
          <ac:spMkLst>
            <pc:docMk/>
            <pc:sldMk cId="2045227918" sldId="264"/>
            <ac:spMk id="19" creationId="{0F6F58B7-4983-9BFF-4D0D-6A6E2F482CF2}"/>
          </ac:spMkLst>
        </pc:spChg>
        <pc:spChg chg="add mod">
          <ac:chgData name="Kalchik, Andy" userId="7582c9cb-0486-4015-b855-4f70aad7f12b" providerId="ADAL" clId="{66FB8FE9-43BC-4D15-9D39-0E58F1DDA82E}" dt="2025-01-10T16:13:38.807" v="10700" actId="1036"/>
          <ac:spMkLst>
            <pc:docMk/>
            <pc:sldMk cId="2045227918" sldId="264"/>
            <ac:spMk id="20" creationId="{78FA249B-A5EC-5299-769A-FD870C53C305}"/>
          </ac:spMkLst>
        </pc:spChg>
        <pc:spChg chg="add mod">
          <ac:chgData name="Kalchik, Andy" userId="7582c9cb-0486-4015-b855-4f70aad7f12b" providerId="ADAL" clId="{66FB8FE9-43BC-4D15-9D39-0E58F1DDA82E}" dt="2025-01-10T16:13:17.877" v="10697" actId="1036"/>
          <ac:spMkLst>
            <pc:docMk/>
            <pc:sldMk cId="2045227918" sldId="264"/>
            <ac:spMk id="21" creationId="{C3C5B2D5-4DB8-464D-C39D-687AC5EF1C53}"/>
          </ac:spMkLst>
        </pc:spChg>
        <pc:spChg chg="add mod">
          <ac:chgData name="Kalchik, Andy" userId="7582c9cb-0486-4015-b855-4f70aad7f12b" providerId="ADAL" clId="{66FB8FE9-43BC-4D15-9D39-0E58F1DDA82E}" dt="2025-01-10T16:13:49.630" v="10701"/>
          <ac:spMkLst>
            <pc:docMk/>
            <pc:sldMk cId="2045227918" sldId="264"/>
            <ac:spMk id="22" creationId="{F6A8D504-F308-8A87-945C-DF471854504B}"/>
          </ac:spMkLst>
        </pc:spChg>
        <pc:picChg chg="add del mod">
          <ac:chgData name="Kalchik, Andy" userId="7582c9cb-0486-4015-b855-4f70aad7f12b" providerId="ADAL" clId="{66FB8FE9-43BC-4D15-9D39-0E58F1DDA82E}" dt="2025-01-07T23:33:36.830" v="4708" actId="478"/>
          <ac:picMkLst>
            <pc:docMk/>
            <pc:sldMk cId="2045227918" sldId="264"/>
            <ac:picMk id="5" creationId="{2A8C768B-509E-77EA-5461-1B53ED28015C}"/>
          </ac:picMkLst>
        </pc:picChg>
        <pc:picChg chg="add mod modCrop">
          <ac:chgData name="Kalchik, Andy" userId="7582c9cb-0486-4015-b855-4f70aad7f12b" providerId="ADAL" clId="{66FB8FE9-43BC-4D15-9D39-0E58F1DDA82E}" dt="2025-01-08T18:56:23.729" v="7641" actId="12788"/>
          <ac:picMkLst>
            <pc:docMk/>
            <pc:sldMk cId="2045227918" sldId="264"/>
            <ac:picMk id="5" creationId="{E3183B53-0C33-39FA-9D79-3E842E831C23}"/>
          </ac:picMkLst>
        </pc:picChg>
        <pc:picChg chg="add del mod">
          <ac:chgData name="Kalchik, Andy" userId="7582c9cb-0486-4015-b855-4f70aad7f12b" providerId="ADAL" clId="{66FB8FE9-43BC-4D15-9D39-0E58F1DDA82E}" dt="2025-01-07T23:33:39.117" v="4709" actId="478"/>
          <ac:picMkLst>
            <pc:docMk/>
            <pc:sldMk cId="2045227918" sldId="264"/>
            <ac:picMk id="6" creationId="{0CD504BE-4CC3-98D6-3F30-F2ED3D082DF2}"/>
          </ac:picMkLst>
        </pc:picChg>
        <pc:picChg chg="add mod modCrop">
          <ac:chgData name="Kalchik, Andy" userId="7582c9cb-0486-4015-b855-4f70aad7f12b" providerId="ADAL" clId="{66FB8FE9-43BC-4D15-9D39-0E58F1DDA82E}" dt="2025-01-10T15:11:51.023" v="9880" actId="1076"/>
          <ac:picMkLst>
            <pc:docMk/>
            <pc:sldMk cId="2045227918" sldId="264"/>
            <ac:picMk id="6" creationId="{168757A8-E7FB-94ED-36E4-65F336981CE5}"/>
          </ac:picMkLst>
        </pc:picChg>
        <pc:picChg chg="add mod">
          <ac:chgData name="Kalchik, Andy" userId="7582c9cb-0486-4015-b855-4f70aad7f12b" providerId="ADAL" clId="{66FB8FE9-43BC-4D15-9D39-0E58F1DDA82E}" dt="2025-01-10T15:10:50.944" v="9874" actId="1036"/>
          <ac:picMkLst>
            <pc:docMk/>
            <pc:sldMk cId="2045227918" sldId="264"/>
            <ac:picMk id="7" creationId="{046969ED-3507-C3D3-B6EA-0C9710F77723}"/>
          </ac:picMkLst>
        </pc:picChg>
        <pc:picChg chg="add del mod">
          <ac:chgData name="Kalchik, Andy" userId="7582c9cb-0486-4015-b855-4f70aad7f12b" providerId="ADAL" clId="{66FB8FE9-43BC-4D15-9D39-0E58F1DDA82E}" dt="2025-01-07T23:33:41.141" v="4710" actId="478"/>
          <ac:picMkLst>
            <pc:docMk/>
            <pc:sldMk cId="2045227918" sldId="264"/>
            <ac:picMk id="7" creationId="{C7B557CA-7008-992B-BECA-E9DD66B69AAB}"/>
          </ac:picMkLst>
        </pc:picChg>
        <pc:picChg chg="add del mod">
          <ac:chgData name="Kalchik, Andy" userId="7582c9cb-0486-4015-b855-4f70aad7f12b" providerId="ADAL" clId="{66FB8FE9-43BC-4D15-9D39-0E58F1DDA82E}" dt="2025-01-07T23:33:42.762" v="4711" actId="478"/>
          <ac:picMkLst>
            <pc:docMk/>
            <pc:sldMk cId="2045227918" sldId="264"/>
            <ac:picMk id="8" creationId="{8EA508D3-2CD0-A84E-BE17-B75472CF1736}"/>
          </ac:picMkLst>
        </pc:picChg>
        <pc:picChg chg="add mod">
          <ac:chgData name="Kalchik, Andy" userId="7582c9cb-0486-4015-b855-4f70aad7f12b" providerId="ADAL" clId="{66FB8FE9-43BC-4D15-9D39-0E58F1DDA82E}" dt="2025-01-10T15:55:49.338" v="10443" actId="1035"/>
          <ac:picMkLst>
            <pc:docMk/>
            <pc:sldMk cId="2045227918" sldId="264"/>
            <ac:picMk id="11" creationId="{505EE2D9-96F6-8BD2-62A4-2D559BE9B2F7}"/>
          </ac:picMkLst>
        </pc:picChg>
        <pc:picChg chg="add del">
          <ac:chgData name="Kalchik, Andy" userId="7582c9cb-0486-4015-b855-4f70aad7f12b" providerId="ADAL" clId="{66FB8FE9-43BC-4D15-9D39-0E58F1DDA82E}" dt="2025-01-10T16:02:12.388" v="10497" actId="22"/>
          <ac:picMkLst>
            <pc:docMk/>
            <pc:sldMk cId="2045227918" sldId="264"/>
            <ac:picMk id="15" creationId="{157B940A-EE2E-8511-3784-33322223841B}"/>
          </ac:picMkLst>
        </pc:picChg>
        <pc:picChg chg="add mod">
          <ac:chgData name="Kalchik, Andy" userId="7582c9cb-0486-4015-b855-4f70aad7f12b" providerId="ADAL" clId="{66FB8FE9-43BC-4D15-9D39-0E58F1DDA82E}" dt="2025-01-10T16:04:07.726" v="10513" actId="208"/>
          <ac:picMkLst>
            <pc:docMk/>
            <pc:sldMk cId="2045227918" sldId="264"/>
            <ac:picMk id="17" creationId="{39A2CE09-C35D-BAF3-9D06-3E03D08DFDA2}"/>
          </ac:picMkLst>
        </pc:picChg>
      </pc:sldChg>
      <pc:sldChg chg="modSp new del mod">
        <pc:chgData name="Kalchik, Andy" userId="7582c9cb-0486-4015-b855-4f70aad7f12b" providerId="ADAL" clId="{66FB8FE9-43BC-4D15-9D39-0E58F1DDA82E}" dt="2025-01-08T20:04:00.474" v="7703" actId="2696"/>
        <pc:sldMkLst>
          <pc:docMk/>
          <pc:sldMk cId="1812295748" sldId="265"/>
        </pc:sldMkLst>
        <pc:spChg chg="mod">
          <ac:chgData name="Kalchik, Andy" userId="7582c9cb-0486-4015-b855-4f70aad7f12b" providerId="ADAL" clId="{66FB8FE9-43BC-4D15-9D39-0E58F1DDA82E}" dt="2025-01-07T23:28:24.291" v="4228" actId="20577"/>
          <ac:spMkLst>
            <pc:docMk/>
            <pc:sldMk cId="1812295748" sldId="265"/>
            <ac:spMk id="3" creationId="{FAA9D614-D9C1-E1DF-F753-E0A02307DA49}"/>
          </ac:spMkLst>
        </pc:spChg>
      </pc:sldChg>
      <pc:sldChg chg="modSp new mod">
        <pc:chgData name="Kalchik, Andy" userId="7582c9cb-0486-4015-b855-4f70aad7f12b" providerId="ADAL" clId="{66FB8FE9-43BC-4D15-9D39-0E58F1DDA82E}" dt="2025-01-10T14:57:32.035" v="9775" actId="6549"/>
        <pc:sldMkLst>
          <pc:docMk/>
          <pc:sldMk cId="496347124" sldId="266"/>
        </pc:sldMkLst>
        <pc:spChg chg="mod">
          <ac:chgData name="Kalchik, Andy" userId="7582c9cb-0486-4015-b855-4f70aad7f12b" providerId="ADAL" clId="{66FB8FE9-43BC-4D15-9D39-0E58F1DDA82E}" dt="2025-01-07T23:29:01.573" v="4237" actId="20577"/>
          <ac:spMkLst>
            <pc:docMk/>
            <pc:sldMk cId="496347124" sldId="266"/>
            <ac:spMk id="2" creationId="{3053881D-750F-C9C7-5BFF-57C497C3E29A}"/>
          </ac:spMkLst>
        </pc:spChg>
        <pc:spChg chg="mod">
          <ac:chgData name="Kalchik, Andy" userId="7582c9cb-0486-4015-b855-4f70aad7f12b" providerId="ADAL" clId="{66FB8FE9-43BC-4D15-9D39-0E58F1DDA82E}" dt="2025-01-10T14:57:32.035" v="9775" actId="6549"/>
          <ac:spMkLst>
            <pc:docMk/>
            <pc:sldMk cId="496347124" sldId="266"/>
            <ac:spMk id="3" creationId="{85F9C874-BAB8-F7D4-3058-6E926759C5DE}"/>
          </ac:spMkLst>
        </pc:spChg>
      </pc:sldChg>
      <pc:sldChg chg="modSp new mod">
        <pc:chgData name="Kalchik, Andy" userId="7582c9cb-0486-4015-b855-4f70aad7f12b" providerId="ADAL" clId="{66FB8FE9-43BC-4D15-9D39-0E58F1DDA82E}" dt="2025-01-10T17:58:22.289" v="11064" actId="20577"/>
        <pc:sldMkLst>
          <pc:docMk/>
          <pc:sldMk cId="1443165472" sldId="267"/>
        </pc:sldMkLst>
        <pc:spChg chg="mod">
          <ac:chgData name="Kalchik, Andy" userId="7582c9cb-0486-4015-b855-4f70aad7f12b" providerId="ADAL" clId="{66FB8FE9-43BC-4D15-9D39-0E58F1DDA82E}" dt="2025-01-07T23:38:35.664" v="5021" actId="20577"/>
          <ac:spMkLst>
            <pc:docMk/>
            <pc:sldMk cId="1443165472" sldId="267"/>
            <ac:spMk id="2" creationId="{FD03DC58-C59F-E176-84F7-831546E541D1}"/>
          </ac:spMkLst>
        </pc:spChg>
        <pc:spChg chg="mod">
          <ac:chgData name="Kalchik, Andy" userId="7582c9cb-0486-4015-b855-4f70aad7f12b" providerId="ADAL" clId="{66FB8FE9-43BC-4D15-9D39-0E58F1DDA82E}" dt="2025-01-10T17:58:22.289" v="11064" actId="20577"/>
          <ac:spMkLst>
            <pc:docMk/>
            <pc:sldMk cId="1443165472" sldId="267"/>
            <ac:spMk id="3" creationId="{05AA60E9-23D6-0859-EEB5-796F4ADB6812}"/>
          </ac:spMkLst>
        </pc:spChg>
      </pc:sldChg>
      <pc:sldChg chg="modSp new mod">
        <pc:chgData name="Kalchik, Andy" userId="7582c9cb-0486-4015-b855-4f70aad7f12b" providerId="ADAL" clId="{66FB8FE9-43BC-4D15-9D39-0E58F1DDA82E}" dt="2025-01-08T22:18:28.427" v="8527" actId="6549"/>
        <pc:sldMkLst>
          <pc:docMk/>
          <pc:sldMk cId="346502499" sldId="268"/>
        </pc:sldMkLst>
        <pc:spChg chg="mod">
          <ac:chgData name="Kalchik, Andy" userId="7582c9cb-0486-4015-b855-4f70aad7f12b" providerId="ADAL" clId="{66FB8FE9-43BC-4D15-9D39-0E58F1DDA82E}" dt="2025-01-07T23:53:32.060" v="5842" actId="20577"/>
          <ac:spMkLst>
            <pc:docMk/>
            <pc:sldMk cId="346502499" sldId="268"/>
            <ac:spMk id="2" creationId="{148DFEAE-E2E0-5685-BD2E-095A332DC847}"/>
          </ac:spMkLst>
        </pc:spChg>
        <pc:spChg chg="mod">
          <ac:chgData name="Kalchik, Andy" userId="7582c9cb-0486-4015-b855-4f70aad7f12b" providerId="ADAL" clId="{66FB8FE9-43BC-4D15-9D39-0E58F1DDA82E}" dt="2025-01-08T22:18:28.427" v="8527" actId="6549"/>
          <ac:spMkLst>
            <pc:docMk/>
            <pc:sldMk cId="346502499" sldId="268"/>
            <ac:spMk id="3" creationId="{741D5696-7851-8BD7-F70C-59B99250D0C0}"/>
          </ac:spMkLst>
        </pc:spChg>
      </pc:sldChg>
      <pc:sldChg chg="new del">
        <pc:chgData name="Kalchik, Andy" userId="7582c9cb-0486-4015-b855-4f70aad7f12b" providerId="ADAL" clId="{66FB8FE9-43BC-4D15-9D39-0E58F1DDA82E}" dt="2025-01-07T23:38:27.433" v="5006" actId="2696"/>
        <pc:sldMkLst>
          <pc:docMk/>
          <pc:sldMk cId="1966922743" sldId="268"/>
        </pc:sldMkLst>
      </pc:sldChg>
      <pc:sldChg chg="addSp delSp modSp new mod delAnim modAnim">
        <pc:chgData name="Kalchik, Andy" userId="7582c9cb-0486-4015-b855-4f70aad7f12b" providerId="ADAL" clId="{66FB8FE9-43BC-4D15-9D39-0E58F1DDA82E}" dt="2025-01-10T16:26:43.314" v="10739" actId="20577"/>
        <pc:sldMkLst>
          <pc:docMk/>
          <pc:sldMk cId="1466421760" sldId="269"/>
        </pc:sldMkLst>
        <pc:spChg chg="mod">
          <ac:chgData name="Kalchik, Andy" userId="7582c9cb-0486-4015-b855-4f70aad7f12b" providerId="ADAL" clId="{66FB8FE9-43BC-4D15-9D39-0E58F1DDA82E}" dt="2025-01-10T16:26:43.314" v="10739" actId="20577"/>
          <ac:spMkLst>
            <pc:docMk/>
            <pc:sldMk cId="1466421760" sldId="269"/>
            <ac:spMk id="2" creationId="{324754BD-7ED0-C3AF-0699-BD1450C0117C}"/>
          </ac:spMkLst>
        </pc:spChg>
        <pc:spChg chg="del">
          <ac:chgData name="Kalchik, Andy" userId="7582c9cb-0486-4015-b855-4f70aad7f12b" providerId="ADAL" clId="{66FB8FE9-43BC-4D15-9D39-0E58F1DDA82E}" dt="2025-01-08T17:41:26.560" v="7195"/>
          <ac:spMkLst>
            <pc:docMk/>
            <pc:sldMk cId="1466421760" sldId="269"/>
            <ac:spMk id="3" creationId="{CB09A384-D6A7-1DAC-DF58-5631F38625CC}"/>
          </ac:spMkLst>
        </pc:spChg>
        <pc:spChg chg="add del mod">
          <ac:chgData name="Kalchik, Andy" userId="7582c9cb-0486-4015-b855-4f70aad7f12b" providerId="ADAL" clId="{66FB8FE9-43BC-4D15-9D39-0E58F1DDA82E}" dt="2025-01-10T15:18:51.251" v="10077" actId="478"/>
          <ac:spMkLst>
            <pc:docMk/>
            <pc:sldMk cId="1466421760" sldId="269"/>
            <ac:spMk id="3" creationId="{D49399F0-5758-742B-0855-61EA66A3BCD1}"/>
          </ac:spMkLst>
        </pc:spChg>
        <pc:spChg chg="mod ord">
          <ac:chgData name="Kalchik, Andy" userId="7582c9cb-0486-4015-b855-4f70aad7f12b" providerId="ADAL" clId="{66FB8FE9-43BC-4D15-9D39-0E58F1DDA82E}" dt="2025-01-08T17:41:46.318" v="7198" actId="26606"/>
          <ac:spMkLst>
            <pc:docMk/>
            <pc:sldMk cId="1466421760" sldId="269"/>
            <ac:spMk id="4" creationId="{7B7CFFD5-8516-783C-4DE4-206577522C15}"/>
          </ac:spMkLst>
        </pc:spChg>
        <pc:spChg chg="add del mod">
          <ac:chgData name="Kalchik, Andy" userId="7582c9cb-0486-4015-b855-4f70aad7f12b" providerId="ADAL" clId="{66FB8FE9-43BC-4D15-9D39-0E58F1DDA82E}" dt="2025-01-10T15:18:47.041" v="10076" actId="478"/>
          <ac:spMkLst>
            <pc:docMk/>
            <pc:sldMk cId="1466421760" sldId="269"/>
            <ac:spMk id="5" creationId="{7B67C171-4E28-3C29-431D-D062D87A6DD6}"/>
          </ac:spMkLst>
        </pc:spChg>
        <pc:spChg chg="add del mod">
          <ac:chgData name="Kalchik, Andy" userId="7582c9cb-0486-4015-b855-4f70aad7f12b" providerId="ADAL" clId="{66FB8FE9-43BC-4D15-9D39-0E58F1DDA82E}" dt="2025-01-08T21:58:50.666" v="8439" actId="22"/>
          <ac:spMkLst>
            <pc:docMk/>
            <pc:sldMk cId="1466421760" sldId="269"/>
            <ac:spMk id="6" creationId="{7D241ED8-1A96-FC1C-594D-50540B0D26AB}"/>
          </ac:spMkLst>
        </pc:spChg>
        <pc:picChg chg="add del mod modCrop">
          <ac:chgData name="Kalchik, Andy" userId="7582c9cb-0486-4015-b855-4f70aad7f12b" providerId="ADAL" clId="{66FB8FE9-43BC-4D15-9D39-0E58F1DDA82E}" dt="2025-01-08T21:58:47.727" v="8438" actId="478"/>
          <ac:picMkLst>
            <pc:docMk/>
            <pc:sldMk cId="1466421760" sldId="269"/>
            <ac:picMk id="5" creationId="{FA90B59D-478D-EF32-C57C-912402F1302B}"/>
          </ac:picMkLst>
        </pc:picChg>
        <pc:picChg chg="add del mod modCrop">
          <ac:chgData name="Kalchik, Andy" userId="7582c9cb-0486-4015-b855-4f70aad7f12b" providerId="ADAL" clId="{66FB8FE9-43BC-4D15-9D39-0E58F1DDA82E}" dt="2025-01-10T15:19:19.032" v="10081" actId="478"/>
          <ac:picMkLst>
            <pc:docMk/>
            <pc:sldMk cId="1466421760" sldId="269"/>
            <ac:picMk id="6" creationId="{BB2C232F-84CF-17A5-BF51-E56C52F398EC}"/>
          </ac:picMkLst>
        </pc:picChg>
        <pc:picChg chg="add mod ord">
          <ac:chgData name="Kalchik, Andy" userId="7582c9cb-0486-4015-b855-4f70aad7f12b" providerId="ADAL" clId="{66FB8FE9-43BC-4D15-9D39-0E58F1DDA82E}" dt="2025-01-10T15:41:03.060" v="10338" actId="167"/>
          <ac:picMkLst>
            <pc:docMk/>
            <pc:sldMk cId="1466421760" sldId="269"/>
            <ac:picMk id="8" creationId="{E2FE33C6-3248-041F-CED4-112A4FFB2795}"/>
          </ac:picMkLst>
        </pc:picChg>
        <pc:picChg chg="add del mod">
          <ac:chgData name="Kalchik, Andy" userId="7582c9cb-0486-4015-b855-4f70aad7f12b" providerId="ADAL" clId="{66FB8FE9-43BC-4D15-9D39-0E58F1DDA82E}" dt="2025-01-10T15:29:09.129" v="10140" actId="478"/>
          <ac:picMkLst>
            <pc:docMk/>
            <pc:sldMk cId="1466421760" sldId="269"/>
            <ac:picMk id="9" creationId="{0ED019CF-E651-F9C4-B8A9-9718CB085477}"/>
          </ac:picMkLst>
        </pc:picChg>
        <pc:picChg chg="add del mod ord">
          <ac:chgData name="Kalchik, Andy" userId="7582c9cb-0486-4015-b855-4f70aad7f12b" providerId="ADAL" clId="{66FB8FE9-43BC-4D15-9D39-0E58F1DDA82E}" dt="2025-01-10T15:39:04.044" v="10269" actId="478"/>
          <ac:picMkLst>
            <pc:docMk/>
            <pc:sldMk cId="1466421760" sldId="269"/>
            <ac:picMk id="11" creationId="{C6F833F9-EAA1-D743-E071-8BEC3D0BD979}"/>
          </ac:picMkLst>
        </pc:picChg>
        <pc:picChg chg="add del mod">
          <ac:chgData name="Kalchik, Andy" userId="7582c9cb-0486-4015-b855-4f70aad7f12b" providerId="ADAL" clId="{66FB8FE9-43BC-4D15-9D39-0E58F1DDA82E}" dt="2025-01-10T15:29:06.895" v="10139" actId="478"/>
          <ac:picMkLst>
            <pc:docMk/>
            <pc:sldMk cId="1466421760" sldId="269"/>
            <ac:picMk id="13" creationId="{4089B464-B458-0E45-A196-FC130410E88F}"/>
          </ac:picMkLst>
        </pc:picChg>
        <pc:picChg chg="add del mod">
          <ac:chgData name="Kalchik, Andy" userId="7582c9cb-0486-4015-b855-4f70aad7f12b" providerId="ADAL" clId="{66FB8FE9-43BC-4D15-9D39-0E58F1DDA82E}" dt="2025-01-10T15:28:57.248" v="10138" actId="478"/>
          <ac:picMkLst>
            <pc:docMk/>
            <pc:sldMk cId="1466421760" sldId="269"/>
            <ac:picMk id="15" creationId="{EBFBD1CF-BED5-69EF-EBEA-BDB2C364C72C}"/>
          </ac:picMkLst>
        </pc:picChg>
        <pc:picChg chg="add del mod">
          <ac:chgData name="Kalchik, Andy" userId="7582c9cb-0486-4015-b855-4f70aad7f12b" providerId="ADAL" clId="{66FB8FE9-43BC-4D15-9D39-0E58F1DDA82E}" dt="2025-01-10T15:32:07.956" v="10190" actId="478"/>
          <ac:picMkLst>
            <pc:docMk/>
            <pc:sldMk cId="1466421760" sldId="269"/>
            <ac:picMk id="17" creationId="{F4639D8E-E713-E03C-2626-50F30DD92573}"/>
          </ac:picMkLst>
        </pc:picChg>
        <pc:picChg chg="add del mod modCrop">
          <ac:chgData name="Kalchik, Andy" userId="7582c9cb-0486-4015-b855-4f70aad7f12b" providerId="ADAL" clId="{66FB8FE9-43BC-4D15-9D39-0E58F1DDA82E}" dt="2025-01-10T15:42:26.282" v="10339" actId="478"/>
          <ac:picMkLst>
            <pc:docMk/>
            <pc:sldMk cId="1466421760" sldId="269"/>
            <ac:picMk id="19" creationId="{8FC07AB8-E6FF-3A13-B8F9-5DE4362BA86E}"/>
          </ac:picMkLst>
        </pc:picChg>
        <pc:picChg chg="add mod ord">
          <ac:chgData name="Kalchik, Andy" userId="7582c9cb-0486-4015-b855-4f70aad7f12b" providerId="ADAL" clId="{66FB8FE9-43BC-4D15-9D39-0E58F1DDA82E}" dt="2025-01-10T15:40:58.837" v="10337" actId="167"/>
          <ac:picMkLst>
            <pc:docMk/>
            <pc:sldMk cId="1466421760" sldId="269"/>
            <ac:picMk id="21" creationId="{7DCED0DC-BE5D-1910-C310-30CF106E5F2F}"/>
          </ac:picMkLst>
        </pc:picChg>
        <pc:picChg chg="add del mod modCrop">
          <ac:chgData name="Kalchik, Andy" userId="7582c9cb-0486-4015-b855-4f70aad7f12b" providerId="ADAL" clId="{66FB8FE9-43BC-4D15-9D39-0E58F1DDA82E}" dt="2025-01-10T15:45:02.693" v="10406" actId="478"/>
          <ac:picMkLst>
            <pc:docMk/>
            <pc:sldMk cId="1466421760" sldId="269"/>
            <ac:picMk id="23" creationId="{DF1369FE-46E8-5D59-0E5F-A285FDAD4C03}"/>
          </ac:picMkLst>
        </pc:picChg>
        <pc:picChg chg="add mod">
          <ac:chgData name="Kalchik, Andy" userId="7582c9cb-0486-4015-b855-4f70aad7f12b" providerId="ADAL" clId="{66FB8FE9-43BC-4D15-9D39-0E58F1DDA82E}" dt="2025-01-10T15:46:54.022" v="10424" actId="1035"/>
          <ac:picMkLst>
            <pc:docMk/>
            <pc:sldMk cId="1466421760" sldId="269"/>
            <ac:picMk id="25" creationId="{1EE09C61-FD61-C88D-6798-E7623A89F310}"/>
          </ac:picMkLst>
        </pc:picChg>
      </pc:sldChg>
      <pc:sldChg chg="addSp delSp modSp new mod modNotesTx">
        <pc:chgData name="Kalchik, Andy" userId="7582c9cb-0486-4015-b855-4f70aad7f12b" providerId="ADAL" clId="{66FB8FE9-43BC-4D15-9D39-0E58F1DDA82E}" dt="2025-01-10T16:26:48.786" v="10741" actId="20577"/>
        <pc:sldMkLst>
          <pc:docMk/>
          <pc:sldMk cId="3051164356" sldId="270"/>
        </pc:sldMkLst>
        <pc:spChg chg="mod">
          <ac:chgData name="Kalchik, Andy" userId="7582c9cb-0486-4015-b855-4f70aad7f12b" providerId="ADAL" clId="{66FB8FE9-43BC-4D15-9D39-0E58F1DDA82E}" dt="2025-01-10T16:26:48.786" v="10741" actId="20577"/>
          <ac:spMkLst>
            <pc:docMk/>
            <pc:sldMk cId="3051164356" sldId="270"/>
            <ac:spMk id="2" creationId="{9736281C-36A7-B30C-9F18-55EE0AAB5DBC}"/>
          </ac:spMkLst>
        </pc:spChg>
        <pc:spChg chg="add mod">
          <ac:chgData name="Kalchik, Andy" userId="7582c9cb-0486-4015-b855-4f70aad7f12b" providerId="ADAL" clId="{66FB8FE9-43BC-4D15-9D39-0E58F1DDA82E}" dt="2025-01-08T23:08:18.762" v="8535" actId="1037"/>
          <ac:spMkLst>
            <pc:docMk/>
            <pc:sldMk cId="3051164356" sldId="270"/>
            <ac:spMk id="3" creationId="{6B399728-B7E8-3EAF-9722-6D5CC02EAA26}"/>
          </ac:spMkLst>
        </pc:spChg>
        <pc:spChg chg="del">
          <ac:chgData name="Kalchik, Andy" userId="7582c9cb-0486-4015-b855-4f70aad7f12b" providerId="ADAL" clId="{66FB8FE9-43BC-4D15-9D39-0E58F1DDA82E}" dt="2025-01-08T17:44:22.202" v="7245"/>
          <ac:spMkLst>
            <pc:docMk/>
            <pc:sldMk cId="3051164356" sldId="270"/>
            <ac:spMk id="3" creationId="{A69E83A1-02E1-DD71-DAA3-1EA16397CC04}"/>
          </ac:spMkLst>
        </pc:spChg>
        <pc:spChg chg="add mod">
          <ac:chgData name="Kalchik, Andy" userId="7582c9cb-0486-4015-b855-4f70aad7f12b" providerId="ADAL" clId="{66FB8FE9-43BC-4D15-9D39-0E58F1DDA82E}" dt="2025-01-08T23:08:20.339" v="8536" actId="1037"/>
          <ac:spMkLst>
            <pc:docMk/>
            <pc:sldMk cId="3051164356" sldId="270"/>
            <ac:spMk id="5" creationId="{85933CAA-8173-ED29-1C13-A6AB1D4D9317}"/>
          </ac:spMkLst>
        </pc:spChg>
        <pc:spChg chg="add del mod">
          <ac:chgData name="Kalchik, Andy" userId="7582c9cb-0486-4015-b855-4f70aad7f12b" providerId="ADAL" clId="{66FB8FE9-43BC-4D15-9D39-0E58F1DDA82E}" dt="2025-01-08T17:52:21.306" v="7299" actId="478"/>
          <ac:spMkLst>
            <pc:docMk/>
            <pc:sldMk cId="3051164356" sldId="270"/>
            <ac:spMk id="7" creationId="{1DB5922A-56CA-5292-1A3F-F7CC174E3272}"/>
          </ac:spMkLst>
        </pc:spChg>
        <pc:spChg chg="add mod">
          <ac:chgData name="Kalchik, Andy" userId="7582c9cb-0486-4015-b855-4f70aad7f12b" providerId="ADAL" clId="{66FB8FE9-43BC-4D15-9D39-0E58F1DDA82E}" dt="2025-01-08T18:26:32.924" v="7433" actId="1035"/>
          <ac:spMkLst>
            <pc:docMk/>
            <pc:sldMk cId="3051164356" sldId="270"/>
            <ac:spMk id="8" creationId="{0A307AF0-3417-5441-6693-1D506BB9585D}"/>
          </ac:spMkLst>
        </pc:spChg>
        <pc:spChg chg="add mod">
          <ac:chgData name="Kalchik, Andy" userId="7582c9cb-0486-4015-b855-4f70aad7f12b" providerId="ADAL" clId="{66FB8FE9-43BC-4D15-9D39-0E58F1DDA82E}" dt="2025-01-08T18:26:39.054" v="7435" actId="1035"/>
          <ac:spMkLst>
            <pc:docMk/>
            <pc:sldMk cId="3051164356" sldId="270"/>
            <ac:spMk id="9" creationId="{34769CD3-CC96-61F9-51A0-ABB23774CD1A}"/>
          </ac:spMkLst>
        </pc:spChg>
        <pc:spChg chg="add mod">
          <ac:chgData name="Kalchik, Andy" userId="7582c9cb-0486-4015-b855-4f70aad7f12b" providerId="ADAL" clId="{66FB8FE9-43BC-4D15-9D39-0E58F1DDA82E}" dt="2025-01-08T18:26:47.453" v="7436" actId="1076"/>
          <ac:spMkLst>
            <pc:docMk/>
            <pc:sldMk cId="3051164356" sldId="270"/>
            <ac:spMk id="10" creationId="{AA24FBC4-814C-A008-A7BD-B20C62E65CF8}"/>
          </ac:spMkLst>
        </pc:spChg>
        <pc:spChg chg="add mod">
          <ac:chgData name="Kalchik, Andy" userId="7582c9cb-0486-4015-b855-4f70aad7f12b" providerId="ADAL" clId="{66FB8FE9-43BC-4D15-9D39-0E58F1DDA82E}" dt="2025-01-08T23:08:38.347" v="8537" actId="14100"/>
          <ac:spMkLst>
            <pc:docMk/>
            <pc:sldMk cId="3051164356" sldId="270"/>
            <ac:spMk id="11" creationId="{BC634922-9C68-3130-29C9-523C5F857160}"/>
          </ac:spMkLst>
        </pc:spChg>
        <pc:spChg chg="add mod">
          <ac:chgData name="Kalchik, Andy" userId="7582c9cb-0486-4015-b855-4f70aad7f12b" providerId="ADAL" clId="{66FB8FE9-43BC-4D15-9D39-0E58F1DDA82E}" dt="2025-01-08T18:26:54.140" v="7439" actId="1037"/>
          <ac:spMkLst>
            <pc:docMk/>
            <pc:sldMk cId="3051164356" sldId="270"/>
            <ac:spMk id="12" creationId="{1DA2C744-ACD7-29D7-E11C-B2E18B3A0E0A}"/>
          </ac:spMkLst>
        </pc:spChg>
        <pc:spChg chg="add mod">
          <ac:chgData name="Kalchik, Andy" userId="7582c9cb-0486-4015-b855-4f70aad7f12b" providerId="ADAL" clId="{66FB8FE9-43BC-4D15-9D39-0E58F1DDA82E}" dt="2025-01-08T18:27:22.088" v="7454" actId="1035"/>
          <ac:spMkLst>
            <pc:docMk/>
            <pc:sldMk cId="3051164356" sldId="270"/>
            <ac:spMk id="13" creationId="{8FF4696A-3876-304A-C3DC-67C5C0DCCF13}"/>
          </ac:spMkLst>
        </pc:spChg>
        <pc:spChg chg="add mod">
          <ac:chgData name="Kalchik, Andy" userId="7582c9cb-0486-4015-b855-4f70aad7f12b" providerId="ADAL" clId="{66FB8FE9-43BC-4D15-9D39-0E58F1DDA82E}" dt="2025-01-08T18:26:27.972" v="7430" actId="1036"/>
          <ac:spMkLst>
            <pc:docMk/>
            <pc:sldMk cId="3051164356" sldId="270"/>
            <ac:spMk id="14" creationId="{D617C57D-9019-3B65-F240-F6F5CC925619}"/>
          </ac:spMkLst>
        </pc:spChg>
        <pc:spChg chg="add del mod">
          <ac:chgData name="Kalchik, Andy" userId="7582c9cb-0486-4015-b855-4f70aad7f12b" providerId="ADAL" clId="{66FB8FE9-43BC-4D15-9D39-0E58F1DDA82E}" dt="2025-01-08T18:21:58.034" v="7380" actId="478"/>
          <ac:spMkLst>
            <pc:docMk/>
            <pc:sldMk cId="3051164356" sldId="270"/>
            <ac:spMk id="18" creationId="{210C648A-AF07-30D7-C518-E73E28157FC3}"/>
          </ac:spMkLst>
        </pc:spChg>
        <pc:spChg chg="add mod">
          <ac:chgData name="Kalchik, Andy" userId="7582c9cb-0486-4015-b855-4f70aad7f12b" providerId="ADAL" clId="{66FB8FE9-43BC-4D15-9D39-0E58F1DDA82E}" dt="2025-01-08T18:27:15.453" v="7452" actId="1035"/>
          <ac:spMkLst>
            <pc:docMk/>
            <pc:sldMk cId="3051164356" sldId="270"/>
            <ac:spMk id="19" creationId="{88C16243-0BF2-3B89-0B02-E3240AE32A09}"/>
          </ac:spMkLst>
        </pc:spChg>
        <pc:picChg chg="add mod">
          <ac:chgData name="Kalchik, Andy" userId="7582c9cb-0486-4015-b855-4f70aad7f12b" providerId="ADAL" clId="{66FB8FE9-43BC-4D15-9D39-0E58F1DDA82E}" dt="2025-01-08T17:43:47.460" v="7241"/>
          <ac:picMkLst>
            <pc:docMk/>
            <pc:sldMk cId="3051164356" sldId="270"/>
            <ac:picMk id="5" creationId="{0544406E-337D-FA26-5711-97F4247061D7}"/>
          </ac:picMkLst>
        </pc:picChg>
        <pc:picChg chg="add del mod modCrop">
          <ac:chgData name="Kalchik, Andy" userId="7582c9cb-0486-4015-b855-4f70aad7f12b" providerId="ADAL" clId="{66FB8FE9-43BC-4D15-9D39-0E58F1DDA82E}" dt="2025-01-08T18:21:54.036" v="7379" actId="478"/>
          <ac:picMkLst>
            <pc:docMk/>
            <pc:sldMk cId="3051164356" sldId="270"/>
            <ac:picMk id="6" creationId="{A08B26B2-8EE8-34B2-A7B1-55657FA0EA9F}"/>
          </ac:picMkLst>
        </pc:picChg>
        <pc:picChg chg="add mod ord">
          <ac:chgData name="Kalchik, Andy" userId="7582c9cb-0486-4015-b855-4f70aad7f12b" providerId="ADAL" clId="{66FB8FE9-43BC-4D15-9D39-0E58F1DDA82E}" dt="2025-01-08T18:26:16.831" v="7428" actId="12788"/>
          <ac:picMkLst>
            <pc:docMk/>
            <pc:sldMk cId="3051164356" sldId="270"/>
            <ac:picMk id="16" creationId="{8467C24E-E415-F1E9-56C0-F27F5A7D0420}"/>
          </ac:picMkLst>
        </pc:picChg>
      </pc:sldChg>
      <pc:sldChg chg="addSp delSp modSp new mod modTransition addAnim delAnim modAnim">
        <pc:chgData name="Kalchik, Andy" userId="7582c9cb-0486-4015-b855-4f70aad7f12b" providerId="ADAL" clId="{66FB8FE9-43BC-4D15-9D39-0E58F1DDA82E}" dt="2025-01-10T16:26:59.323" v="10745" actId="20577"/>
        <pc:sldMkLst>
          <pc:docMk/>
          <pc:sldMk cId="2667348232" sldId="271"/>
        </pc:sldMkLst>
        <pc:spChg chg="mod">
          <ac:chgData name="Kalchik, Andy" userId="7582c9cb-0486-4015-b855-4f70aad7f12b" providerId="ADAL" clId="{66FB8FE9-43BC-4D15-9D39-0E58F1DDA82E}" dt="2025-01-10T16:26:59.323" v="10745" actId="20577"/>
          <ac:spMkLst>
            <pc:docMk/>
            <pc:sldMk cId="2667348232" sldId="271"/>
            <ac:spMk id="2" creationId="{1B373BF8-58B3-4EA2-4AD9-7F25041264E2}"/>
          </ac:spMkLst>
        </pc:spChg>
        <pc:spChg chg="del">
          <ac:chgData name="Kalchik, Andy" userId="7582c9cb-0486-4015-b855-4f70aad7f12b" providerId="ADAL" clId="{66FB8FE9-43BC-4D15-9D39-0E58F1DDA82E}" dt="2025-01-08T17:46:23.641" v="7282"/>
          <ac:spMkLst>
            <pc:docMk/>
            <pc:sldMk cId="2667348232" sldId="271"/>
            <ac:spMk id="3" creationId="{44E67278-716A-F3EC-E970-31BB2DE1F4FF}"/>
          </ac:spMkLst>
        </pc:spChg>
        <pc:spChg chg="add mod">
          <ac:chgData name="Kalchik, Andy" userId="7582c9cb-0486-4015-b855-4f70aad7f12b" providerId="ADAL" clId="{66FB8FE9-43BC-4D15-9D39-0E58F1DDA82E}" dt="2025-01-08T23:09:00.613" v="8542" actId="1037"/>
          <ac:spMkLst>
            <pc:docMk/>
            <pc:sldMk cId="2667348232" sldId="271"/>
            <ac:spMk id="3" creationId="{AE67D846-6B04-21AE-23F6-B0620BD282C1}"/>
          </ac:spMkLst>
        </pc:spChg>
        <pc:spChg chg="add mod">
          <ac:chgData name="Kalchik, Andy" userId="7582c9cb-0486-4015-b855-4f70aad7f12b" providerId="ADAL" clId="{66FB8FE9-43BC-4D15-9D39-0E58F1DDA82E}" dt="2025-01-08T23:09:15.085" v="8553" actId="1037"/>
          <ac:spMkLst>
            <pc:docMk/>
            <pc:sldMk cId="2667348232" sldId="271"/>
            <ac:spMk id="5" creationId="{AE4AA6C1-DE80-E022-40BE-19AB20EA10B9}"/>
          </ac:spMkLst>
        </pc:spChg>
        <pc:spChg chg="add del mod">
          <ac:chgData name="Kalchik, Andy" userId="7582c9cb-0486-4015-b855-4f70aad7f12b" providerId="ADAL" clId="{66FB8FE9-43BC-4D15-9D39-0E58F1DDA82E}" dt="2025-01-08T18:21:27.546" v="7375" actId="478"/>
          <ac:spMkLst>
            <pc:docMk/>
            <pc:sldMk cId="2667348232" sldId="271"/>
            <ac:spMk id="9" creationId="{FEF7F774-EBEE-D6E3-2814-29205C3A8208}"/>
          </ac:spMkLst>
        </pc:spChg>
        <pc:spChg chg="add mod">
          <ac:chgData name="Kalchik, Andy" userId="7582c9cb-0486-4015-b855-4f70aad7f12b" providerId="ADAL" clId="{66FB8FE9-43BC-4D15-9D39-0E58F1DDA82E}" dt="2025-01-08T18:27:59.832" v="7459" actId="1035"/>
          <ac:spMkLst>
            <pc:docMk/>
            <pc:sldMk cId="2667348232" sldId="271"/>
            <ac:spMk id="14" creationId="{0BED215D-0614-33A3-4E57-49B1D026207F}"/>
          </ac:spMkLst>
        </pc:spChg>
        <pc:spChg chg="add mod">
          <ac:chgData name="Kalchik, Andy" userId="7582c9cb-0486-4015-b855-4f70aad7f12b" providerId="ADAL" clId="{66FB8FE9-43BC-4D15-9D39-0E58F1DDA82E}" dt="2025-01-08T18:28:31.816" v="7469" actId="1037"/>
          <ac:spMkLst>
            <pc:docMk/>
            <pc:sldMk cId="2667348232" sldId="271"/>
            <ac:spMk id="15" creationId="{2A1EB59F-454F-A47B-0941-785C54141142}"/>
          </ac:spMkLst>
        </pc:spChg>
        <pc:spChg chg="add mod">
          <ac:chgData name="Kalchik, Andy" userId="7582c9cb-0486-4015-b855-4f70aad7f12b" providerId="ADAL" clId="{66FB8FE9-43BC-4D15-9D39-0E58F1DDA82E}" dt="2025-01-08T18:28:26.514" v="7466" actId="1076"/>
          <ac:spMkLst>
            <pc:docMk/>
            <pc:sldMk cId="2667348232" sldId="271"/>
            <ac:spMk id="16" creationId="{2BA1CBA2-8846-1559-34E4-EDF86CA51926}"/>
          </ac:spMkLst>
        </pc:spChg>
        <pc:spChg chg="add mod">
          <ac:chgData name="Kalchik, Andy" userId="7582c9cb-0486-4015-b855-4f70aad7f12b" providerId="ADAL" clId="{66FB8FE9-43BC-4D15-9D39-0E58F1DDA82E}" dt="2025-01-08T18:28:15.216" v="7463" actId="1038"/>
          <ac:spMkLst>
            <pc:docMk/>
            <pc:sldMk cId="2667348232" sldId="271"/>
            <ac:spMk id="17" creationId="{3873ECE4-DFA8-A95B-2B5F-6AB4A51871E0}"/>
          </ac:spMkLst>
        </pc:spChg>
        <pc:spChg chg="add mod">
          <ac:chgData name="Kalchik, Andy" userId="7582c9cb-0486-4015-b855-4f70aad7f12b" providerId="ADAL" clId="{66FB8FE9-43BC-4D15-9D39-0E58F1DDA82E}" dt="2025-01-08T18:28:21.471" v="7465" actId="1038"/>
          <ac:spMkLst>
            <pc:docMk/>
            <pc:sldMk cId="2667348232" sldId="271"/>
            <ac:spMk id="18" creationId="{8E87C0FF-3CD3-25F5-8556-4C1F79D08117}"/>
          </ac:spMkLst>
        </pc:spChg>
        <pc:spChg chg="add mod">
          <ac:chgData name="Kalchik, Andy" userId="7582c9cb-0486-4015-b855-4f70aad7f12b" providerId="ADAL" clId="{66FB8FE9-43BC-4D15-9D39-0E58F1DDA82E}" dt="2025-01-08T18:28:39.104" v="7472" actId="1036"/>
          <ac:spMkLst>
            <pc:docMk/>
            <pc:sldMk cId="2667348232" sldId="271"/>
            <ac:spMk id="19" creationId="{D7ABB873-3644-EB17-49B5-3167A70BB756}"/>
          </ac:spMkLst>
        </pc:spChg>
        <pc:spChg chg="add mod">
          <ac:chgData name="Kalchik, Andy" userId="7582c9cb-0486-4015-b855-4f70aad7f12b" providerId="ADAL" clId="{66FB8FE9-43BC-4D15-9D39-0E58F1DDA82E}" dt="2025-01-08T18:28:10.169" v="7461" actId="1036"/>
          <ac:spMkLst>
            <pc:docMk/>
            <pc:sldMk cId="2667348232" sldId="271"/>
            <ac:spMk id="20" creationId="{63ED4158-0203-C569-5CB8-7A8E2EE4A38B}"/>
          </ac:spMkLst>
        </pc:spChg>
        <pc:picChg chg="add del mod modCrop">
          <ac:chgData name="Kalchik, Andy" userId="7582c9cb-0486-4015-b855-4f70aad7f12b" providerId="ADAL" clId="{66FB8FE9-43BC-4D15-9D39-0E58F1DDA82E}" dt="2025-01-08T18:21:13.338" v="7374" actId="478"/>
          <ac:picMkLst>
            <pc:docMk/>
            <pc:sldMk cId="2667348232" sldId="271"/>
            <ac:picMk id="5" creationId="{C1596657-3B7F-6628-2A4B-E11FCDEF5765}"/>
          </ac:picMkLst>
        </pc:picChg>
        <pc:picChg chg="add mod modCrop">
          <ac:chgData name="Kalchik, Andy" userId="7582c9cb-0486-4015-b855-4f70aad7f12b" providerId="ADAL" clId="{66FB8FE9-43BC-4D15-9D39-0E58F1DDA82E}" dt="2025-01-10T16:16:56.974" v="10714" actId="14100"/>
          <ac:picMkLst>
            <pc:docMk/>
            <pc:sldMk cId="2667348232" sldId="271"/>
            <ac:picMk id="6" creationId="{6ADE2A4F-C4F3-8E48-82E0-16203755E699}"/>
          </ac:picMkLst>
        </pc:picChg>
        <pc:picChg chg="add mod ord">
          <ac:chgData name="Kalchik, Andy" userId="7582c9cb-0486-4015-b855-4f70aad7f12b" providerId="ADAL" clId="{66FB8FE9-43BC-4D15-9D39-0E58F1DDA82E}" dt="2025-01-08T18:42:03.631" v="7487" actId="167"/>
          <ac:picMkLst>
            <pc:docMk/>
            <pc:sldMk cId="2667348232" sldId="271"/>
            <ac:picMk id="7" creationId="{D5C232E2-8E6D-A2BC-5497-11506B9BADC1}"/>
          </ac:picMkLst>
        </pc:picChg>
        <pc:picChg chg="add mod">
          <ac:chgData name="Kalchik, Andy" userId="7582c9cb-0486-4015-b855-4f70aad7f12b" providerId="ADAL" clId="{66FB8FE9-43BC-4D15-9D39-0E58F1DDA82E}" dt="2025-01-08T18:23:43.182" v="7412" actId="1035"/>
          <ac:picMkLst>
            <pc:docMk/>
            <pc:sldMk cId="2667348232" sldId="271"/>
            <ac:picMk id="11" creationId="{D1EC5AA9-0E3A-5B2A-0902-6DA3E823DB07}"/>
          </ac:picMkLst>
        </pc:picChg>
        <pc:picChg chg="add mod">
          <ac:chgData name="Kalchik, Andy" userId="7582c9cb-0486-4015-b855-4f70aad7f12b" providerId="ADAL" clId="{66FB8FE9-43BC-4D15-9D39-0E58F1DDA82E}" dt="2025-01-08T18:25:26.133" v="7421" actId="1035"/>
          <ac:picMkLst>
            <pc:docMk/>
            <pc:sldMk cId="2667348232" sldId="271"/>
            <ac:picMk id="13" creationId="{75E0AA58-2926-0900-11C8-1B67E7A4D437}"/>
          </ac:picMkLst>
        </pc:picChg>
        <pc:picChg chg="add del mod ord modCrop">
          <ac:chgData name="Kalchik, Andy" userId="7582c9cb-0486-4015-b855-4f70aad7f12b" providerId="ADAL" clId="{66FB8FE9-43BC-4D15-9D39-0E58F1DDA82E}" dt="2025-01-09T19:45:40.516" v="8749" actId="478"/>
          <ac:picMkLst>
            <pc:docMk/>
            <pc:sldMk cId="2667348232" sldId="271"/>
            <ac:picMk id="22" creationId="{09587B1B-CA21-D989-9605-BAD14ECDB234}"/>
          </ac:picMkLst>
        </pc:picChg>
      </pc:sldChg>
      <pc:sldChg chg="addSp delSp modSp new mod">
        <pc:chgData name="Kalchik, Andy" userId="7582c9cb-0486-4015-b855-4f70aad7f12b" providerId="ADAL" clId="{66FB8FE9-43BC-4D15-9D39-0E58F1DDA82E}" dt="2025-01-10T16:26:54.479" v="10743" actId="20577"/>
        <pc:sldMkLst>
          <pc:docMk/>
          <pc:sldMk cId="4199649837" sldId="272"/>
        </pc:sldMkLst>
        <pc:spChg chg="mod">
          <ac:chgData name="Kalchik, Andy" userId="7582c9cb-0486-4015-b855-4f70aad7f12b" providerId="ADAL" clId="{66FB8FE9-43BC-4D15-9D39-0E58F1DDA82E}" dt="2025-01-10T16:26:54.479" v="10743" actId="20577"/>
          <ac:spMkLst>
            <pc:docMk/>
            <pc:sldMk cId="4199649837" sldId="272"/>
            <ac:spMk id="2" creationId="{09661BD3-EF3B-4A10-AA9E-0A5176449BCF}"/>
          </ac:spMkLst>
        </pc:spChg>
        <pc:spChg chg="del">
          <ac:chgData name="Kalchik, Andy" userId="7582c9cb-0486-4015-b855-4f70aad7f12b" providerId="ADAL" clId="{66FB8FE9-43BC-4D15-9D39-0E58F1DDA82E}" dt="2025-01-08T18:52:56.052" v="7619" actId="22"/>
          <ac:spMkLst>
            <pc:docMk/>
            <pc:sldMk cId="4199649837" sldId="272"/>
            <ac:spMk id="3" creationId="{78786BE0-60BD-157D-245D-C6CE4B5D7FB3}"/>
          </ac:spMkLst>
        </pc:spChg>
        <pc:picChg chg="add mod ord modCrop">
          <ac:chgData name="Kalchik, Andy" userId="7582c9cb-0486-4015-b855-4f70aad7f12b" providerId="ADAL" clId="{66FB8FE9-43BC-4D15-9D39-0E58F1DDA82E}" dt="2025-01-08T18:57:01.554" v="7667" actId="1036"/>
          <ac:picMkLst>
            <pc:docMk/>
            <pc:sldMk cId="4199649837" sldId="272"/>
            <ac:picMk id="6" creationId="{CD4E71CD-237F-708C-7586-68A5570EF89B}"/>
          </ac:picMkLst>
        </pc:picChg>
      </pc:sldChg>
      <pc:sldChg chg="addSp delSp modSp new mod">
        <pc:chgData name="Kalchik, Andy" userId="7582c9cb-0486-4015-b855-4f70aad7f12b" providerId="ADAL" clId="{66FB8FE9-43BC-4D15-9D39-0E58F1DDA82E}" dt="2025-01-10T16:27:04.812" v="10747" actId="20577"/>
        <pc:sldMkLst>
          <pc:docMk/>
          <pc:sldMk cId="2306745490" sldId="273"/>
        </pc:sldMkLst>
        <pc:spChg chg="mod">
          <ac:chgData name="Kalchik, Andy" userId="7582c9cb-0486-4015-b855-4f70aad7f12b" providerId="ADAL" clId="{66FB8FE9-43BC-4D15-9D39-0E58F1DDA82E}" dt="2025-01-10T16:27:04.812" v="10747" actId="20577"/>
          <ac:spMkLst>
            <pc:docMk/>
            <pc:sldMk cId="2306745490" sldId="273"/>
            <ac:spMk id="2" creationId="{2985F21C-D101-7DF3-6E3B-1DBB46CB0C56}"/>
          </ac:spMkLst>
        </pc:spChg>
        <pc:spChg chg="del">
          <ac:chgData name="Kalchik, Andy" userId="7582c9cb-0486-4015-b855-4f70aad7f12b" providerId="ADAL" clId="{66FB8FE9-43BC-4D15-9D39-0E58F1DDA82E}" dt="2025-01-08T18:52:17.961" v="7618" actId="22"/>
          <ac:spMkLst>
            <pc:docMk/>
            <pc:sldMk cId="2306745490" sldId="273"/>
            <ac:spMk id="3" creationId="{19336C08-B49A-6C8A-193E-2CA0E0B0BB64}"/>
          </ac:spMkLst>
        </pc:spChg>
        <pc:picChg chg="add mod">
          <ac:chgData name="Kalchik, Andy" userId="7582c9cb-0486-4015-b855-4f70aad7f12b" providerId="ADAL" clId="{66FB8FE9-43BC-4D15-9D39-0E58F1DDA82E}" dt="2025-01-08T23:12:18.384" v="8596" actId="1035"/>
          <ac:picMkLst>
            <pc:docMk/>
            <pc:sldMk cId="2306745490" sldId="273"/>
            <ac:picMk id="3" creationId="{5895D03A-8AF5-7A63-9C97-32AB869B24C2}"/>
          </ac:picMkLst>
        </pc:picChg>
        <pc:picChg chg="add mod ord modCrop">
          <ac:chgData name="Kalchik, Andy" userId="7582c9cb-0486-4015-b855-4f70aad7f12b" providerId="ADAL" clId="{66FB8FE9-43BC-4D15-9D39-0E58F1DDA82E}" dt="2025-01-08T18:57:20.638" v="7700" actId="12788"/>
          <ac:picMkLst>
            <pc:docMk/>
            <pc:sldMk cId="2306745490" sldId="273"/>
            <ac:picMk id="6" creationId="{FE945214-B64E-53FD-95E5-7DB569911884}"/>
          </ac:picMkLst>
        </pc:picChg>
      </pc:sldChg>
      <pc:sldChg chg="addSp delSp modSp new mod ord modClrScheme modAnim chgLayout">
        <pc:chgData name="Kalchik, Andy" userId="7582c9cb-0486-4015-b855-4f70aad7f12b" providerId="ADAL" clId="{66FB8FE9-43BC-4D15-9D39-0E58F1DDA82E}" dt="2025-01-08T21:17:00.192" v="8295" actId="14100"/>
        <pc:sldMkLst>
          <pc:docMk/>
          <pc:sldMk cId="1679458580" sldId="274"/>
        </pc:sldMkLst>
        <pc:spChg chg="del">
          <ac:chgData name="Kalchik, Andy" userId="7582c9cb-0486-4015-b855-4f70aad7f12b" providerId="ADAL" clId="{66FB8FE9-43BC-4D15-9D39-0E58F1DDA82E}" dt="2025-01-08T21:15:14.957" v="8281" actId="700"/>
          <ac:spMkLst>
            <pc:docMk/>
            <pc:sldMk cId="1679458580" sldId="274"/>
            <ac:spMk id="2" creationId="{1109C0DA-02FB-8E63-EEFC-D065420F4A5A}"/>
          </ac:spMkLst>
        </pc:spChg>
        <pc:spChg chg="del">
          <ac:chgData name="Kalchik, Andy" userId="7582c9cb-0486-4015-b855-4f70aad7f12b" providerId="ADAL" clId="{66FB8FE9-43BC-4D15-9D39-0E58F1DDA82E}" dt="2025-01-08T21:15:06.533" v="8280"/>
          <ac:spMkLst>
            <pc:docMk/>
            <pc:sldMk cId="1679458580" sldId="274"/>
            <ac:spMk id="3" creationId="{23639E73-573A-0A23-DE9A-4327CA2CB846}"/>
          </ac:spMkLst>
        </pc:spChg>
        <pc:spChg chg="mod ord">
          <ac:chgData name="Kalchik, Andy" userId="7582c9cb-0486-4015-b855-4f70aad7f12b" providerId="ADAL" clId="{66FB8FE9-43BC-4D15-9D39-0E58F1DDA82E}" dt="2025-01-08T21:15:14.957" v="8281" actId="700"/>
          <ac:spMkLst>
            <pc:docMk/>
            <pc:sldMk cId="1679458580" sldId="274"/>
            <ac:spMk id="4" creationId="{AB37A8E2-3054-FBE3-9EBF-949D542F8B60}"/>
          </ac:spMkLst>
        </pc:spChg>
        <pc:picChg chg="add mod ord">
          <ac:chgData name="Kalchik, Andy" userId="7582c9cb-0486-4015-b855-4f70aad7f12b" providerId="ADAL" clId="{66FB8FE9-43BC-4D15-9D39-0E58F1DDA82E}" dt="2025-01-08T21:17:00.192" v="8295" actId="14100"/>
          <ac:picMkLst>
            <pc:docMk/>
            <pc:sldMk cId="1679458580" sldId="274"/>
            <ac:picMk id="5" creationId="{E8CF30F3-863E-4785-2613-674AB2B1B700}"/>
          </ac:picMkLst>
        </pc:picChg>
      </pc:sldChg>
      <pc:sldChg chg="modSp new mod">
        <pc:chgData name="Kalchik, Andy" userId="7582c9cb-0486-4015-b855-4f70aad7f12b" providerId="ADAL" clId="{66FB8FE9-43BC-4D15-9D39-0E58F1DDA82E}" dt="2025-01-10T14:57:24.324" v="9774" actId="14"/>
        <pc:sldMkLst>
          <pc:docMk/>
          <pc:sldMk cId="3567287613" sldId="275"/>
        </pc:sldMkLst>
        <pc:spChg chg="mod">
          <ac:chgData name="Kalchik, Andy" userId="7582c9cb-0486-4015-b855-4f70aad7f12b" providerId="ADAL" clId="{66FB8FE9-43BC-4D15-9D39-0E58F1DDA82E}" dt="2025-01-10T14:57:03.883" v="9768" actId="20577"/>
          <ac:spMkLst>
            <pc:docMk/>
            <pc:sldMk cId="3567287613" sldId="275"/>
            <ac:spMk id="2" creationId="{A8BC9AF7-0C63-DFBB-2EB6-15C9A8B792B2}"/>
          </ac:spMkLst>
        </pc:spChg>
        <pc:spChg chg="mod">
          <ac:chgData name="Kalchik, Andy" userId="7582c9cb-0486-4015-b855-4f70aad7f12b" providerId="ADAL" clId="{66FB8FE9-43BC-4D15-9D39-0E58F1DDA82E}" dt="2025-01-10T14:57:24.324" v="9774" actId="14"/>
          <ac:spMkLst>
            <pc:docMk/>
            <pc:sldMk cId="3567287613" sldId="275"/>
            <ac:spMk id="3" creationId="{7D1D7544-B027-E599-B7E7-C4102F278E71}"/>
          </ac:spMkLst>
        </pc:spChg>
      </pc:sldChg>
      <pc:sldChg chg="addSp delSp modSp add mod ord">
        <pc:chgData name="Kalchik, Andy" userId="7582c9cb-0486-4015-b855-4f70aad7f12b" providerId="ADAL" clId="{66FB8FE9-43BC-4D15-9D39-0E58F1DDA82E}" dt="2025-01-10T16:29:00.653" v="10759" actId="20577"/>
        <pc:sldMkLst>
          <pc:docMk/>
          <pc:sldMk cId="682990207" sldId="276"/>
        </pc:sldMkLst>
        <pc:spChg chg="mod">
          <ac:chgData name="Kalchik, Andy" userId="7582c9cb-0486-4015-b855-4f70aad7f12b" providerId="ADAL" clId="{66FB8FE9-43BC-4D15-9D39-0E58F1DDA82E}" dt="2025-01-10T16:29:00.653" v="10759" actId="20577"/>
          <ac:spMkLst>
            <pc:docMk/>
            <pc:sldMk cId="682990207" sldId="276"/>
            <ac:spMk id="2" creationId="{3928D7E5-8883-CA36-844A-451839A7A4C6}"/>
          </ac:spMkLst>
        </pc:spChg>
        <pc:spChg chg="add mod">
          <ac:chgData name="Kalchik, Andy" userId="7582c9cb-0486-4015-b855-4f70aad7f12b" providerId="ADAL" clId="{66FB8FE9-43BC-4D15-9D39-0E58F1DDA82E}" dt="2025-01-10T16:28:24.237" v="10748" actId="14100"/>
          <ac:spMkLst>
            <pc:docMk/>
            <pc:sldMk cId="682990207" sldId="276"/>
            <ac:spMk id="5" creationId="{647ABAAE-EC19-2307-988B-0F96C18F070B}"/>
          </ac:spMkLst>
        </pc:spChg>
        <pc:picChg chg="del">
          <ac:chgData name="Kalchik, Andy" userId="7582c9cb-0486-4015-b855-4f70aad7f12b" providerId="ADAL" clId="{66FB8FE9-43BC-4D15-9D39-0E58F1DDA82E}" dt="2025-01-10T16:24:10.950" v="10727" actId="478"/>
          <ac:picMkLst>
            <pc:docMk/>
            <pc:sldMk cId="682990207" sldId="276"/>
            <ac:picMk id="3" creationId="{FFDFC85B-9EF7-61BF-EAC3-FF06496BF108}"/>
          </ac:picMkLst>
        </pc:picChg>
        <pc:picChg chg="mod modCrop">
          <ac:chgData name="Kalchik, Andy" userId="7582c9cb-0486-4015-b855-4f70aad7f12b" providerId="ADAL" clId="{66FB8FE9-43BC-4D15-9D39-0E58F1DDA82E}" dt="2025-01-10T16:24:18.864" v="10728" actId="2085"/>
          <ac:picMkLst>
            <pc:docMk/>
            <pc:sldMk cId="682990207" sldId="276"/>
            <ac:picMk id="6" creationId="{C2E6350C-1040-BEFC-4AB2-7C48276F9A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A4A67883-92E7-4000-AEC0-9CEDF892DD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44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is a simulator feature of the board which works the same as the real version, but doesn’t contact states / counties or emergency responders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67883-92E7-4000-AEC0-9CEDF892DDA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7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Contacts are pre-programed into the board. They can be removed or added when the message is 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67883-92E7-4000-AEC0-9CEDF892DD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859230" y="3980386"/>
            <a:ext cx="1423358" cy="66880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98338"/>
            <a:ext cx="9144000" cy="286414"/>
          </a:xfrm>
        </p:spPr>
        <p:txBody>
          <a:bodyPr lIns="0" tIns="0" rIns="0" bIns="0"/>
          <a:lstStyle>
            <a:lvl1pPr algn="ctr">
              <a:defRPr sz="1800" b="0" baseline="0">
                <a:solidFill>
                  <a:srgbClr val="004E7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976989"/>
            <a:ext cx="9144000" cy="186030"/>
          </a:xfrm>
        </p:spPr>
        <p:txBody>
          <a:bodyPr lIns="0" tIns="0" rIns="0" bIns="0"/>
          <a:lstStyle>
            <a:lvl1pPr marL="0" indent="0" algn="ctr">
              <a:buFont typeface="Wingdings" pitchFamily="2" charset="2"/>
              <a:buNone/>
              <a:defRPr sz="1200" b="0">
                <a:solidFill>
                  <a:srgbClr val="32B1C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655338"/>
            <a:ext cx="914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0" y="3489054"/>
            <a:ext cx="914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uclea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781"/>
            <a:ext cx="9144000" cy="155733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D5BD5-9CB9-45BC-B306-607259E080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44465"/>
            <a:ext cx="7772400" cy="1021556"/>
          </a:xfrm>
        </p:spPr>
        <p:txBody>
          <a:bodyPr anchor="t"/>
          <a:lstStyle>
            <a:lvl1pPr algn="l">
              <a:defRPr sz="3200" b="0" cap="none" baseline="0">
                <a:solidFill>
                  <a:srgbClr val="004E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14550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56E9D-BF22-4568-9A17-C55B6E95C8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0873" y="861066"/>
            <a:ext cx="4114800" cy="373737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0548" y="861066"/>
            <a:ext cx="4114800" cy="3737372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5A430-CC70-4968-86CB-A4C03B04B0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5516-1791-48F0-B07B-241563269F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385868" y="2014411"/>
            <a:ext cx="2372263" cy="111467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917" y="187602"/>
            <a:ext cx="8562475" cy="47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6682" y="859194"/>
            <a:ext cx="8339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7728" y="4775200"/>
            <a:ext cx="211504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rgbClr val="7F7F7F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75200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7F7F7F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59600" y="4775200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1">
                <a:solidFill>
                  <a:srgbClr val="7F7F7F"/>
                </a:solidFill>
              </a:defRPr>
            </a:lvl1pPr>
          </a:lstStyle>
          <a:p>
            <a:fld id="{40455516-1791-48F0-B07B-241563269F5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70698"/>
            <a:ext cx="91440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2000" b="0">
          <a:solidFill>
            <a:schemeClr val="accent3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Narrow" pitchFamily="34" charset="0"/>
        </a:defRPr>
      </a:lvl9pPr>
    </p:titleStyle>
    <p:bodyStyle>
      <a:lvl1pPr marL="227013" indent="-22701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004E74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30188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004E74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914400" indent="-228600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004E74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1600200" indent="-228600" algn="l" rtl="0" fontAlgn="base">
        <a:lnSpc>
          <a:spcPct val="85000"/>
        </a:lnSpc>
        <a:spcBef>
          <a:spcPct val="2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85000"/>
        </a:lnSpc>
        <a:spcBef>
          <a:spcPct val="25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85000"/>
        </a:lnSpc>
        <a:spcBef>
          <a:spcPct val="25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85000"/>
        </a:lnSpc>
        <a:spcBef>
          <a:spcPct val="25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85000"/>
        </a:lnSpc>
        <a:spcBef>
          <a:spcPct val="25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85000"/>
        </a:lnSpc>
        <a:spcBef>
          <a:spcPct val="25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Using JX Connectors To Notify States and Counties of a Nuclear Emergency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Andy Kalchik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2FE33C6-3248-041F-CED4-112A4FFB2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721" y="858838"/>
            <a:ext cx="7692558" cy="4114800"/>
          </a:xfr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CED0DC-BE5D-1910-C310-30CF106E5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095" y="2395025"/>
            <a:ext cx="1746504" cy="205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4754BD-7ED0-C3AF-0699-BD1450C01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17" y="187602"/>
            <a:ext cx="8562475" cy="47268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(3) New way to Notify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CFFD5-8516-783C-4DE4-20657752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9600" y="4775200"/>
            <a:ext cx="2133600" cy="357188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CBD5BD5-9CB9-45BC-B306-607259E0808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E09C61-FD61-C88D-6798-E7623A89F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32" y="1517137"/>
            <a:ext cx="7315200" cy="33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467C24E-E415-F1E9-56C0-F27F5A7D0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95" y="858984"/>
            <a:ext cx="6486411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36281C-36A7-B30C-9F18-55EE0AAB5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(4) New way to Notify continued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0237A-BEFB-69BB-841C-8A3069D3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307AF0-3417-5441-6693-1D506BB9585D}"/>
              </a:ext>
            </a:extLst>
          </p:cNvPr>
          <p:cNvSpPr/>
          <p:nvPr/>
        </p:nvSpPr>
        <p:spPr>
          <a:xfrm>
            <a:off x="3588322" y="2613833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769CD3-CC96-61F9-51A0-ABB23774CD1A}"/>
              </a:ext>
            </a:extLst>
          </p:cNvPr>
          <p:cNvSpPr/>
          <p:nvPr/>
        </p:nvSpPr>
        <p:spPr>
          <a:xfrm>
            <a:off x="3654133" y="2797741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24FBC4-814C-A008-A7BD-B20C62E65CF8}"/>
              </a:ext>
            </a:extLst>
          </p:cNvPr>
          <p:cNvSpPr/>
          <p:nvPr/>
        </p:nvSpPr>
        <p:spPr>
          <a:xfrm>
            <a:off x="3664525" y="2981649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634922-9C68-3130-29C9-523C5F857160}"/>
              </a:ext>
            </a:extLst>
          </p:cNvPr>
          <p:cNvSpPr/>
          <p:nvPr/>
        </p:nvSpPr>
        <p:spPr>
          <a:xfrm>
            <a:off x="3588322" y="3368250"/>
            <a:ext cx="21128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A2C744-ACD7-29D7-E11C-B2E18B3A0E0A}"/>
              </a:ext>
            </a:extLst>
          </p:cNvPr>
          <p:cNvSpPr/>
          <p:nvPr/>
        </p:nvSpPr>
        <p:spPr>
          <a:xfrm>
            <a:off x="3619497" y="3173424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F4696A-3876-304A-C3DC-67C5C0DCCF13}"/>
              </a:ext>
            </a:extLst>
          </p:cNvPr>
          <p:cNvSpPr/>
          <p:nvPr/>
        </p:nvSpPr>
        <p:spPr>
          <a:xfrm>
            <a:off x="3654132" y="4277589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17C57D-9019-3B65-F240-F6F5CC925619}"/>
              </a:ext>
            </a:extLst>
          </p:cNvPr>
          <p:cNvSpPr/>
          <p:nvPr/>
        </p:nvSpPr>
        <p:spPr>
          <a:xfrm>
            <a:off x="1607127" y="1759863"/>
            <a:ext cx="135078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C16243-0BF2-3B89-0B02-E3240AE32A09}"/>
              </a:ext>
            </a:extLst>
          </p:cNvPr>
          <p:cNvSpPr/>
          <p:nvPr/>
        </p:nvSpPr>
        <p:spPr>
          <a:xfrm>
            <a:off x="3695694" y="3492138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399728-B7E8-3EAF-9722-6D5CC02EAA26}"/>
              </a:ext>
            </a:extLst>
          </p:cNvPr>
          <p:cNvSpPr/>
          <p:nvPr/>
        </p:nvSpPr>
        <p:spPr>
          <a:xfrm>
            <a:off x="4038588" y="3173424"/>
            <a:ext cx="581903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933CAA-8173-ED29-1C13-A6AB1D4D9317}"/>
              </a:ext>
            </a:extLst>
          </p:cNvPr>
          <p:cNvSpPr/>
          <p:nvPr/>
        </p:nvSpPr>
        <p:spPr>
          <a:xfrm>
            <a:off x="3872339" y="3375970"/>
            <a:ext cx="581903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164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61BD3-EF3B-4A10-AA9E-0A5176449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(5) New way to Notify continued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4E71CD-237F-708C-7586-68A5570EF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" b="-99845"/>
          <a:stretch/>
        </p:blipFill>
        <p:spPr>
          <a:xfrm>
            <a:off x="487363" y="1597043"/>
            <a:ext cx="8339137" cy="2531612"/>
          </a:xfrm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08A60-5D61-3F14-A797-E21FF381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9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C232E2-8E6D-A2BC-5497-11506B9BA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69" y="838994"/>
            <a:ext cx="6593662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587B1B-CA21-D989-9605-BAD14ECDB2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9" r="689" b="2512"/>
          <a:stretch/>
        </p:blipFill>
        <p:spPr>
          <a:xfrm>
            <a:off x="1287944" y="838993"/>
            <a:ext cx="6535256" cy="40568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73BF8-58B3-4EA2-4AD9-7F250412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(6) New way to Notify continued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8DB07-04C6-6174-8A50-BF6CC77E1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EC5AA9-0E3A-5B2A-0902-6DA3E823D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590" y="1448867"/>
            <a:ext cx="121556" cy="1105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E0AA58-2926-0900-11C8-1B67E7A4D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317" y="2586398"/>
            <a:ext cx="99455" cy="1105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ED215D-0614-33A3-4E57-49B1D026207F}"/>
              </a:ext>
            </a:extLst>
          </p:cNvPr>
          <p:cNvSpPr/>
          <p:nvPr/>
        </p:nvSpPr>
        <p:spPr>
          <a:xfrm>
            <a:off x="2951013" y="2599923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1EB59F-454F-A47B-0941-785C54141142}"/>
              </a:ext>
            </a:extLst>
          </p:cNvPr>
          <p:cNvSpPr/>
          <p:nvPr/>
        </p:nvSpPr>
        <p:spPr>
          <a:xfrm>
            <a:off x="3009896" y="2921918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A1CBA2-8846-1559-34E4-EDF86CA51926}"/>
              </a:ext>
            </a:extLst>
          </p:cNvPr>
          <p:cNvSpPr/>
          <p:nvPr/>
        </p:nvSpPr>
        <p:spPr>
          <a:xfrm>
            <a:off x="3016823" y="3245435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ECE4-DFA8-A95B-2B5F-6AB4A51871E0}"/>
              </a:ext>
            </a:extLst>
          </p:cNvPr>
          <p:cNvSpPr/>
          <p:nvPr/>
        </p:nvSpPr>
        <p:spPr>
          <a:xfrm>
            <a:off x="2999507" y="3822447"/>
            <a:ext cx="135078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87C0FF-3CD3-25F5-8556-4C1F79D08117}"/>
              </a:ext>
            </a:extLst>
          </p:cNvPr>
          <p:cNvSpPr/>
          <p:nvPr/>
        </p:nvSpPr>
        <p:spPr>
          <a:xfrm>
            <a:off x="2957939" y="3573933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ABB873-3644-EB17-49B5-3167A70BB756}"/>
              </a:ext>
            </a:extLst>
          </p:cNvPr>
          <p:cNvSpPr/>
          <p:nvPr/>
        </p:nvSpPr>
        <p:spPr>
          <a:xfrm>
            <a:off x="2951012" y="4741728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ED4158-0203-C569-5CB8-7A8E2EE4A38B}"/>
              </a:ext>
            </a:extLst>
          </p:cNvPr>
          <p:cNvSpPr/>
          <p:nvPr/>
        </p:nvSpPr>
        <p:spPr>
          <a:xfrm>
            <a:off x="3027216" y="3951827"/>
            <a:ext cx="353291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67D846-6B04-21AE-23F6-B0620BD282C1}"/>
              </a:ext>
            </a:extLst>
          </p:cNvPr>
          <p:cNvSpPr/>
          <p:nvPr/>
        </p:nvSpPr>
        <p:spPr>
          <a:xfrm>
            <a:off x="3383969" y="3573933"/>
            <a:ext cx="581903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4AA6C1-DE80-E022-40BE-19AB20EA10B9}"/>
              </a:ext>
            </a:extLst>
          </p:cNvPr>
          <p:cNvSpPr/>
          <p:nvPr/>
        </p:nvSpPr>
        <p:spPr>
          <a:xfrm>
            <a:off x="3220295" y="3822447"/>
            <a:ext cx="581903" cy="90054"/>
          </a:xfrm>
          <a:prstGeom prst="rect">
            <a:avLst/>
          </a:prstGeom>
          <a:pattFill prst="pct2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E2A4F-C4F3-8E48-82E0-16203755E6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199" t="40956" r="44508" b="22409"/>
          <a:stretch/>
        </p:blipFill>
        <p:spPr>
          <a:xfrm>
            <a:off x="4762689" y="2539671"/>
            <a:ext cx="1684832" cy="15282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3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F21C-D101-7DF3-6E3B-1DBB46CB0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(7) New way to Notify continued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945214-B64E-53FD-95E5-7DB569911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-148422"/>
          <a:stretch/>
        </p:blipFill>
        <p:spPr>
          <a:xfrm>
            <a:off x="402432" y="1576585"/>
            <a:ext cx="8339137" cy="2766815"/>
          </a:xfrm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2D4DD-2428-8667-D629-27AB4BAB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5D03A-8AF5-7A63-9C97-32AB869B2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135" y="2376328"/>
            <a:ext cx="134131" cy="1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45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881D-750F-C9C7-5BFF-57C497C3E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9C874-BAB8-F7D4-3058-6E926759C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Everything is in one place</a:t>
            </a:r>
          </a:p>
          <a:p>
            <a:r>
              <a:rPr lang="en-US" sz="2000" dirty="0" err="1"/>
              <a:t>WebEOC</a:t>
            </a:r>
            <a:r>
              <a:rPr lang="en-US" sz="2000" dirty="0"/>
              <a:t> walks them through the steps</a:t>
            </a:r>
          </a:p>
          <a:p>
            <a:r>
              <a:rPr lang="en-US" sz="2000" dirty="0"/>
              <a:t>Nuclear operators have a clickable menu of options for calling-in emergency responders, rather than digging up a procedure</a:t>
            </a:r>
          </a:p>
          <a:p>
            <a:r>
              <a:rPr lang="en-US" sz="2000" dirty="0"/>
              <a:t>A nuclear operator no longer sits on a special phone instead of responding to the emergency</a:t>
            </a:r>
          </a:p>
          <a:p>
            <a:r>
              <a:rPr lang="en-US" sz="2000" dirty="0"/>
              <a:t>State and county 911 operators no longer sits on a special phone instead of responding to other emergencies. They can respond to the message via phone, email, or text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ABF65-8FBB-1B8F-30E2-828644EE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47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9AF7-0C63-DFBB-2EB6-15C9A8B7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chose this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D7544-B027-E599-B7E7-C4102F278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Less expensive than custom phone system</a:t>
            </a:r>
          </a:p>
          <a:p>
            <a:r>
              <a:rPr lang="en-US" sz="2000" dirty="0"/>
              <a:t>Less labor in transition</a:t>
            </a:r>
          </a:p>
          <a:p>
            <a:r>
              <a:rPr lang="en-US" sz="2000" dirty="0"/>
              <a:t>Already using Everbridge for calling-out emergency responders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0A733-A8D0-B0BB-7D96-7C04F36AC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87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DC58-C59F-E176-84F7-831546E5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60E9-23D6-0859-EEB5-796F4ADB6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using JX Connectors, connect </a:t>
            </a:r>
            <a:r>
              <a:rPr lang="en-US" dirty="0">
                <a:solidFill>
                  <a:srgbClr val="FF0000"/>
                </a:solidFill>
              </a:rPr>
              <a:t>DEV</a:t>
            </a:r>
            <a:r>
              <a:rPr lang="en-US" dirty="0"/>
              <a:t> </a:t>
            </a:r>
            <a:r>
              <a:rPr lang="en-US" dirty="0" err="1"/>
              <a:t>WebEOC</a:t>
            </a:r>
            <a:r>
              <a:rPr lang="en-US" dirty="0"/>
              <a:t> to </a:t>
            </a:r>
            <a:r>
              <a:rPr lang="en-US" dirty="0">
                <a:solidFill>
                  <a:srgbClr val="FF0000"/>
                </a:solidFill>
              </a:rPr>
              <a:t>DEV</a:t>
            </a:r>
            <a:r>
              <a:rPr lang="en-US" dirty="0"/>
              <a:t> other system</a:t>
            </a:r>
          </a:p>
          <a:p>
            <a:endParaRPr lang="en-US" dirty="0"/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DEV</a:t>
            </a:r>
            <a:r>
              <a:rPr lang="en-US" sz="1800" dirty="0"/>
              <a:t> </a:t>
            </a:r>
            <a:r>
              <a:rPr lang="en-US" sz="1800" dirty="0" err="1"/>
              <a:t>WebEOC</a:t>
            </a:r>
            <a:r>
              <a:rPr lang="en-US" sz="1800" dirty="0"/>
              <a:t> was connected to </a:t>
            </a:r>
            <a:r>
              <a:rPr lang="en-US" sz="1800" dirty="0">
                <a:solidFill>
                  <a:srgbClr val="FF0000"/>
                </a:solidFill>
              </a:rPr>
              <a:t>PROD</a:t>
            </a:r>
            <a:r>
              <a:rPr lang="en-US" sz="1800" dirty="0"/>
              <a:t> call-out system</a:t>
            </a:r>
          </a:p>
          <a:p>
            <a:pPr lvl="1"/>
            <a:r>
              <a:rPr lang="en-US" sz="1800" dirty="0"/>
              <a:t>Juvare was responsible for the </a:t>
            </a:r>
            <a:r>
              <a:rPr lang="en-US" sz="1800" dirty="0" err="1"/>
              <a:t>WebEOC</a:t>
            </a:r>
            <a:r>
              <a:rPr lang="en-US" sz="1800" dirty="0"/>
              <a:t> development</a:t>
            </a:r>
          </a:p>
          <a:p>
            <a:pPr lvl="1"/>
            <a:r>
              <a:rPr lang="en-US" sz="1800" dirty="0"/>
              <a:t>Duke was responsible for </a:t>
            </a:r>
            <a:r>
              <a:rPr lang="en-US" sz="1800"/>
              <a:t>the call-out </a:t>
            </a:r>
            <a:r>
              <a:rPr lang="en-US" sz="1800" dirty="0"/>
              <a:t>system</a:t>
            </a:r>
          </a:p>
          <a:p>
            <a:pPr lvl="1"/>
            <a:r>
              <a:rPr lang="en-US" sz="1800" dirty="0"/>
              <a:t>Communications between Duke and Juvare were not clear</a:t>
            </a:r>
          </a:p>
          <a:p>
            <a:endParaRPr lang="en-US" dirty="0"/>
          </a:p>
          <a:p>
            <a:r>
              <a:rPr lang="en-US" dirty="0"/>
              <a:t>This error resulted in delays and the board is still being developed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EEDE7-3679-94CF-647E-0E6607E08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65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FEAE-E2E0-5685-BD2E-095A332D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D5696-7851-8BD7-F70C-59B99250D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Simplified process for nuclear operators</a:t>
            </a:r>
          </a:p>
          <a:p>
            <a:r>
              <a:rPr lang="en-US"/>
              <a:t>Saves time for 911 operators</a:t>
            </a:r>
          </a:p>
          <a:p>
            <a:r>
              <a:rPr lang="en-US"/>
              <a:t>Saved money</a:t>
            </a:r>
          </a:p>
          <a:p>
            <a:r>
              <a:rPr lang="en-US"/>
              <a:t>Connect DEV-to-DEV and PROD-to-PROD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8B8D9-F8D8-038C-4B80-3B4B9F27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2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5516-1791-48F0-B07B-241563269F5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7A8E2-3054-FBE3-9EBF-949D542F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CNS-Simulator_20240606-072034_S1R2">
            <a:hlinkClick r:id="" action="ppaction://media"/>
            <a:extLst>
              <a:ext uri="{FF2B5EF4-FFF2-40B4-BE49-F238E27FC236}">
                <a16:creationId xmlns:a16="http://schemas.microsoft.com/office/drawing/2014/main" id="{E8CF30F3-863E-4785-2613-674AB2B1B700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1" cy="5143500"/>
          </a:xfrm>
        </p:spPr>
      </p:pic>
    </p:spTree>
    <p:extLst>
      <p:ext uri="{BB962C8B-B14F-4D97-AF65-F5344CB8AC3E}">
        <p14:creationId xmlns:p14="http://schemas.microsoft.com/office/powerpoint/2010/main" val="167945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4782" y="859194"/>
            <a:ext cx="8339600" cy="3657600"/>
          </a:xfrm>
        </p:spPr>
        <p:txBody>
          <a:bodyPr/>
          <a:lstStyle/>
          <a:p>
            <a:r>
              <a:rPr lang="en-US" dirty="0"/>
              <a:t>During an emergency, nuclear sites must (by regulation):</a:t>
            </a:r>
          </a:p>
          <a:p>
            <a:pPr lvl="1"/>
            <a:r>
              <a:rPr lang="en-US" sz="1800" b="1" dirty="0"/>
              <a:t>Classify</a:t>
            </a:r>
            <a:r>
              <a:rPr lang="en-US" sz="1800" dirty="0"/>
              <a:t> – Within 15 minutes of emergency conditions, figure out how bad it is</a:t>
            </a:r>
          </a:p>
          <a:p>
            <a:pPr lvl="1"/>
            <a:r>
              <a:rPr lang="en-US" sz="1800" b="1" dirty="0"/>
              <a:t>Call-out</a:t>
            </a:r>
            <a:r>
              <a:rPr lang="en-US" sz="1800" dirty="0"/>
              <a:t> – If the accident is bad enough, Operators activate our internal emergency response facilities. They call-out Duke Energy emergency responders.</a:t>
            </a:r>
          </a:p>
          <a:p>
            <a:pPr lvl="1"/>
            <a:r>
              <a:rPr lang="en-US" sz="1800" b="1" dirty="0"/>
              <a:t>Notify</a:t>
            </a:r>
            <a:r>
              <a:rPr lang="en-US" sz="1800" dirty="0"/>
              <a:t> – Within 15 minutes of classifying, message the surrounding states and counties AND validate they received it</a:t>
            </a:r>
          </a:p>
          <a:p>
            <a:r>
              <a:rPr lang="en-US" dirty="0"/>
              <a:t>Using JX Connectors, </a:t>
            </a:r>
            <a:r>
              <a:rPr lang="en-US" dirty="0" err="1"/>
              <a:t>WebEOC</a:t>
            </a:r>
            <a:r>
              <a:rPr lang="en-US" dirty="0"/>
              <a:t> is helping us call-out our Duke Energy emergency responders and notify states and counties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5480-1983-4E93-B7DC-73699F5157D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BFA59-8129-F424-F581-041E71DA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way to Call-out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F468D-0FE6-3B1B-40F4-E7F3E9B28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Operators find appropriate code in a procedure</a:t>
            </a:r>
          </a:p>
          <a:p>
            <a:r>
              <a:rPr lang="en-US" dirty="0"/>
              <a:t>Operators call Security and ask them to sound the code</a:t>
            </a:r>
          </a:p>
          <a:p>
            <a:r>
              <a:rPr lang="en-US" dirty="0"/>
              <a:t>Security logs into ERONS, our internal name for Everbridge, and calls responders</a:t>
            </a:r>
          </a:p>
          <a:p>
            <a:endParaRPr lang="en-US" dirty="0"/>
          </a:p>
          <a:p>
            <a:r>
              <a:rPr lang="en-US" dirty="0"/>
              <a:t>Call-out to staff internal emergency response facilities is required if the emergency is an Alert or higher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58484-86F8-59FD-AF6D-7BE6FA83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36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EB79-EA3A-C5AF-AFA4-059F979B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way to Notify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EA2A-008C-C235-5900-AEE9D5979A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Fill out Emergency Notification Form in </a:t>
            </a:r>
            <a:r>
              <a:rPr lang="en-US" dirty="0" err="1"/>
              <a:t>WebEOC</a:t>
            </a:r>
            <a:endParaRPr lang="en-US" dirty="0"/>
          </a:p>
          <a:p>
            <a:r>
              <a:rPr lang="en-US" dirty="0"/>
              <a:t>Transmit Form in </a:t>
            </a:r>
            <a:r>
              <a:rPr lang="en-US" dirty="0" err="1"/>
              <a:t>WebEOC</a:t>
            </a:r>
            <a:endParaRPr lang="en-US" dirty="0"/>
          </a:p>
          <a:p>
            <a:r>
              <a:rPr lang="en-US" dirty="0"/>
              <a:t>Validate states and counties received the message using a custom IP phone system</a:t>
            </a:r>
          </a:p>
          <a:p>
            <a:pPr lvl="1"/>
            <a:r>
              <a:rPr lang="en-US" dirty="0"/>
              <a:t>Pick up phone and press a button to dial all surrounding states and counties at once</a:t>
            </a:r>
          </a:p>
          <a:p>
            <a:pPr lvl="1"/>
            <a:r>
              <a:rPr lang="en-US" dirty="0"/>
              <a:t>Wait for all states and counties to answer</a:t>
            </a:r>
          </a:p>
          <a:p>
            <a:pPr lvl="1"/>
            <a:r>
              <a:rPr lang="en-US" dirty="0"/>
              <a:t>Read a script based informing them of the Classification (i.e. how bad)</a:t>
            </a:r>
          </a:p>
          <a:p>
            <a:pPr lvl="1"/>
            <a:r>
              <a:rPr lang="en-US" dirty="0"/>
              <a:t>Ensure everyone received the message and answer any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F9841-5C8A-C962-E144-6D9C38E8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A32EE52-ACAA-B992-B1B4-31D67FB10C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567"/>
          <a:stretch/>
        </p:blipFill>
        <p:spPr>
          <a:xfrm>
            <a:off x="4739636" y="861066"/>
            <a:ext cx="4050612" cy="3737922"/>
          </a:xfrm>
        </p:spPr>
      </p:pic>
    </p:spTree>
    <p:extLst>
      <p:ext uri="{BB962C8B-B14F-4D97-AF65-F5344CB8AC3E}">
        <p14:creationId xmlns:p14="http://schemas.microsoft.com/office/powerpoint/2010/main" val="3268589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80DAD-9BFF-FDA3-CE5E-C711B6529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17" y="187602"/>
            <a:ext cx="8562475" cy="472680"/>
          </a:xfrm>
        </p:spPr>
        <p:txBody>
          <a:bodyPr wrap="square" anchor="ctr">
            <a:normAutofit/>
          </a:bodyPr>
          <a:lstStyle/>
          <a:p>
            <a:r>
              <a:rPr lang="en-US"/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1C02-1B69-B4D1-CF0C-098A6FDBB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0873" y="861066"/>
            <a:ext cx="4114800" cy="3737372"/>
          </a:xfrm>
        </p:spPr>
        <p:txBody>
          <a:bodyPr wrap="square" anchor="t">
            <a:normAutofit/>
          </a:bodyPr>
          <a:lstStyle/>
          <a:p>
            <a:r>
              <a:rPr lang="en-US" sz="1500"/>
              <a:t>The custom phone system is expensive</a:t>
            </a:r>
          </a:p>
          <a:p>
            <a:pPr lvl="1"/>
            <a:r>
              <a:rPr lang="en-US" sz="1500"/>
              <a:t>Phones are installed at the Control Rooms for each nuclear site, every state and county Warning Point and EOC, our Emergency Operations Facility, and numerous test locations</a:t>
            </a:r>
          </a:p>
          <a:p>
            <a:pPr lvl="1"/>
            <a:r>
              <a:rPr lang="en-US" sz="1500"/>
              <a:t>Each phone has multiple redundant internet connections that must be maintained</a:t>
            </a:r>
          </a:p>
          <a:p>
            <a:pPr lvl="1"/>
            <a:r>
              <a:rPr lang="en-US" sz="1500"/>
              <a:t>The custom IP phone provider is also expensive</a:t>
            </a:r>
          </a:p>
          <a:p>
            <a:r>
              <a:rPr lang="en-US" sz="1500"/>
              <a:t>The current system diverts attention of a nuclear operator while managing an emergency</a:t>
            </a:r>
          </a:p>
          <a:p>
            <a:r>
              <a:rPr lang="en-US" sz="1500"/>
              <a:t>The current system diverts attention of 911 Operators who need to respond to medical, fire, police, and other emergencies</a:t>
            </a:r>
          </a:p>
          <a:p>
            <a:r>
              <a:rPr lang="en-US" sz="1500"/>
              <a:t>The classification and other info needs to be entered / used twice when notifying states/counties and calling emergency responders</a:t>
            </a:r>
          </a:p>
          <a:p>
            <a:pPr lvl="1"/>
            <a:endParaRPr lang="en-US" sz="15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7109FD-9E88-AE19-0E24-EC3D82B70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548" y="1407872"/>
            <a:ext cx="4114800" cy="264375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94E61-0131-B0FA-CD29-7910F125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9600" y="4775200"/>
            <a:ext cx="2133600" cy="357188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CBD5BD5-9CB9-45BC-B306-607259E0808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5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CA3C-565B-C2F8-FFBF-14B5A9121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19200-F372-C1E7-F77E-A9D5E9F62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</a:t>
            </a:r>
            <a:r>
              <a:rPr lang="en-US" err="1"/>
              <a:t>WebEOC</a:t>
            </a:r>
            <a:r>
              <a:rPr lang="en-US"/>
              <a:t> to get response, rather than the custom phone system</a:t>
            </a:r>
          </a:p>
          <a:p>
            <a:r>
              <a:rPr lang="en-US"/>
              <a:t>JX Connectors tie </a:t>
            </a:r>
            <a:r>
              <a:rPr lang="en-US" err="1"/>
              <a:t>WebEOC</a:t>
            </a:r>
            <a:r>
              <a:rPr lang="en-US"/>
              <a:t> to Everbridge</a:t>
            </a:r>
          </a:p>
          <a:p>
            <a:r>
              <a:rPr lang="en-US"/>
              <a:t>Everbridge serves as the “engine” to call states, counties, and emergency responders</a:t>
            </a:r>
          </a:p>
          <a:p>
            <a:r>
              <a:rPr lang="en-US" err="1"/>
              <a:t>WebEOC</a:t>
            </a:r>
            <a:r>
              <a:rPr lang="en-US"/>
              <a:t> serves as a custom user interface, tailor made for nuclear emergency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46E78-C9B0-6DE9-BA38-AE26074C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50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E3164-B947-2910-4FB3-C76048AF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D7E5-8883-CA36-844A-451839A7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(1) New way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E6350C-1040-BEFC-4AB2-7C48276F9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38402"/>
          <a:stretch/>
        </p:blipFill>
        <p:spPr>
          <a:xfrm>
            <a:off x="402432" y="1576586"/>
            <a:ext cx="8339137" cy="686054"/>
          </a:xfrm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2A821-55BB-5D51-5ABE-5A859F7E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7ABAAE-EC19-2307-988B-0F96C18F070B}"/>
              </a:ext>
            </a:extLst>
          </p:cNvPr>
          <p:cNvSpPr/>
          <p:nvPr/>
        </p:nvSpPr>
        <p:spPr>
          <a:xfrm>
            <a:off x="402432" y="1528450"/>
            <a:ext cx="8339136" cy="190221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90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9F24-91EF-DA03-75CB-74CF1B17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(2) New way to Call-out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1D71E-5210-3A59-5BBF-B2D4EB72A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52307-18A5-F429-0F8F-F99FD097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D5BD5-9CB9-45BC-B306-607259E0808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83B53-0C33-39FA-9D79-3E842E831C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0" t="2480" r="1242"/>
          <a:stretch/>
        </p:blipFill>
        <p:spPr>
          <a:xfrm>
            <a:off x="1113346" y="852267"/>
            <a:ext cx="6917309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8757A8-E7FB-94ED-36E4-65F336981C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66" t="33817" r="80621" b="61894"/>
          <a:stretch/>
        </p:blipFill>
        <p:spPr>
          <a:xfrm>
            <a:off x="1122282" y="2175825"/>
            <a:ext cx="163284" cy="18101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969ED-3507-C3D3-B6EA-0C9710F777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066" t="33817" r="80621" b="61894"/>
          <a:stretch/>
        </p:blipFill>
        <p:spPr>
          <a:xfrm>
            <a:off x="2832972" y="2634855"/>
            <a:ext cx="163284" cy="181011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6310FD-6273-080A-B413-A99AA64C9CAD}"/>
              </a:ext>
            </a:extLst>
          </p:cNvPr>
          <p:cNvSpPr/>
          <p:nvPr/>
        </p:nvSpPr>
        <p:spPr>
          <a:xfrm>
            <a:off x="1217295" y="1870710"/>
            <a:ext cx="436245" cy="12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AA20D3-B8E0-C1EB-EBE1-02385FECE905}"/>
              </a:ext>
            </a:extLst>
          </p:cNvPr>
          <p:cNvSpPr/>
          <p:nvPr/>
        </p:nvSpPr>
        <p:spPr>
          <a:xfrm>
            <a:off x="1122282" y="4098114"/>
            <a:ext cx="6886088" cy="857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5EE2D9-96F6-8BD2-62A4-2D559BE9B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660" y="4675244"/>
            <a:ext cx="1550710" cy="272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686EB2-6E35-7252-F810-CC856D0E3442}"/>
              </a:ext>
            </a:extLst>
          </p:cNvPr>
          <p:cNvSpPr txBox="1"/>
          <p:nvPr/>
        </p:nvSpPr>
        <p:spPr>
          <a:xfrm>
            <a:off x="1150553" y="3144197"/>
            <a:ext cx="5514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320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A2CE09-C35D-BAF3-9D06-3E03D08DF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076" y="1888587"/>
            <a:ext cx="3076095" cy="1736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9CBB52-3899-293D-28C4-922BBE358288}"/>
              </a:ext>
            </a:extLst>
          </p:cNvPr>
          <p:cNvSpPr txBox="1"/>
          <p:nvPr/>
        </p:nvSpPr>
        <p:spPr>
          <a:xfrm>
            <a:off x="4592023" y="2035981"/>
            <a:ext cx="467212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F58B7-4983-9BFF-4D0D-6A6E2F482CF2}"/>
              </a:ext>
            </a:extLst>
          </p:cNvPr>
          <p:cNvSpPr txBox="1"/>
          <p:nvPr/>
        </p:nvSpPr>
        <p:spPr>
          <a:xfrm>
            <a:off x="3711822" y="2486909"/>
            <a:ext cx="518522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Catawba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FA249B-A5EC-5299-769A-FD870C53C305}"/>
              </a:ext>
            </a:extLst>
          </p:cNvPr>
          <p:cNvSpPr txBox="1"/>
          <p:nvPr/>
        </p:nvSpPr>
        <p:spPr>
          <a:xfrm>
            <a:off x="3323615" y="2786524"/>
            <a:ext cx="2176134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CNS Drill – ALERT – ERO Activation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C5B2D5-4DB8-464D-C39D-687AC5EF1C53}"/>
              </a:ext>
            </a:extLst>
          </p:cNvPr>
          <p:cNvSpPr txBox="1"/>
          <p:nvPr/>
        </p:nvSpPr>
        <p:spPr>
          <a:xfrm>
            <a:off x="3350311" y="3084560"/>
            <a:ext cx="1708924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Activate the ERO. FFD Applies.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A8D504-F308-8A87-945C-DF471854504B}"/>
              </a:ext>
            </a:extLst>
          </p:cNvPr>
          <p:cNvSpPr/>
          <p:nvPr/>
        </p:nvSpPr>
        <p:spPr>
          <a:xfrm>
            <a:off x="1128956" y="3792601"/>
            <a:ext cx="6886088" cy="354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2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uke Energy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4B70"/>
      </a:accent1>
      <a:accent2>
        <a:srgbClr val="4DB041"/>
      </a:accent2>
      <a:accent3>
        <a:srgbClr val="32B1CD"/>
      </a:accent3>
      <a:accent4>
        <a:srgbClr val="00492F"/>
      </a:accent4>
      <a:accent5>
        <a:srgbClr val="007939"/>
      </a:accent5>
      <a:accent6>
        <a:srgbClr val="007CA2"/>
      </a:accent6>
      <a:hlink>
        <a:srgbClr val="7A1D1F"/>
      </a:hlink>
      <a:folHlink>
        <a:srgbClr val="C2871E"/>
      </a:folHlink>
    </a:clrScheme>
    <a:fontScheme name="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700</Words>
  <Application>Microsoft Office PowerPoint</Application>
  <PresentationFormat>On-screen Show (16:9)</PresentationFormat>
  <Paragraphs>93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Narrow</vt:lpstr>
      <vt:lpstr>Wingdings</vt:lpstr>
      <vt:lpstr>Default Design</vt:lpstr>
      <vt:lpstr>Using JX Connectors To Notify States and Counties of a Nuclear Emergency</vt:lpstr>
      <vt:lpstr>PowerPoint Presentation</vt:lpstr>
      <vt:lpstr>Overview</vt:lpstr>
      <vt:lpstr>Current way to Call-out</vt:lpstr>
      <vt:lpstr>Current way to Notify</vt:lpstr>
      <vt:lpstr>Problems</vt:lpstr>
      <vt:lpstr>Solution</vt:lpstr>
      <vt:lpstr>(1) New way</vt:lpstr>
      <vt:lpstr>(2) New way to Call-out</vt:lpstr>
      <vt:lpstr>(3) New way to Notify</vt:lpstr>
      <vt:lpstr>(4) New way to Notify continued</vt:lpstr>
      <vt:lpstr>(5) New way to Notify continued</vt:lpstr>
      <vt:lpstr>(6) New way to Notify continued</vt:lpstr>
      <vt:lpstr>(7) New way to Notify continued</vt:lpstr>
      <vt:lpstr>Benefits</vt:lpstr>
      <vt:lpstr>Why we chose this option</vt:lpstr>
      <vt:lpstr>Lessons Learned</vt:lpstr>
      <vt:lpstr>Summary</vt:lpstr>
      <vt:lpstr>PowerPoint Presentation</vt:lpstr>
    </vt:vector>
  </TitlesOfParts>
  <Company>Duke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t69270</dc:creator>
  <cp:lastModifiedBy>Kalchik, Andy</cp:lastModifiedBy>
  <cp:revision>1</cp:revision>
  <dcterms:created xsi:type="dcterms:W3CDTF">2008-01-24T20:04:53Z</dcterms:created>
  <dcterms:modified xsi:type="dcterms:W3CDTF">2025-01-10T17:58:28Z</dcterms:modified>
</cp:coreProperties>
</file>